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 id="2147483687" r:id="rId5"/>
  </p:sldMasterIdLst>
  <p:notesMasterIdLst>
    <p:notesMasterId r:id="rId25"/>
  </p:notesMasterIdLst>
  <p:sldIdLst>
    <p:sldId id="257" r:id="rId6"/>
    <p:sldId id="320" r:id="rId7"/>
    <p:sldId id="326" r:id="rId8"/>
    <p:sldId id="327" r:id="rId9"/>
    <p:sldId id="262" r:id="rId10"/>
    <p:sldId id="328" r:id="rId11"/>
    <p:sldId id="261" r:id="rId12"/>
    <p:sldId id="329" r:id="rId13"/>
    <p:sldId id="263" r:id="rId14"/>
    <p:sldId id="330" r:id="rId15"/>
    <p:sldId id="272" r:id="rId16"/>
    <p:sldId id="331" r:id="rId17"/>
    <p:sldId id="276" r:id="rId18"/>
    <p:sldId id="274" r:id="rId19"/>
    <p:sldId id="275" r:id="rId20"/>
    <p:sldId id="332" r:id="rId21"/>
    <p:sldId id="273" r:id="rId22"/>
    <p:sldId id="325" r:id="rId23"/>
    <p:sldId id="269" r:id="rId24"/>
  </p:sldIdLst>
  <p:sldSz cx="9144000" cy="514826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0"/>
    <a:srgbClr val="009FB0"/>
    <a:srgbClr val="00A1ED"/>
    <a:srgbClr val="65C7DE"/>
    <a:srgbClr val="003242"/>
    <a:srgbClr val="A4C425"/>
    <a:srgbClr val="79ABC7"/>
    <a:srgbClr val="FF9A00"/>
    <a:srgbClr val="E82727"/>
    <a:srgbClr val="FBAD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080"/>
    <p:restoredTop sz="96401"/>
  </p:normalViewPr>
  <p:slideViewPr>
    <p:cSldViewPr snapToGrid="0" showGuides="1">
      <p:cViewPr varScale="1">
        <p:scale>
          <a:sx n="103" d="100"/>
          <a:sy n="103" d="100"/>
        </p:scale>
        <p:origin x="135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B44B06-6287-4E4C-9029-F173FE954EED}"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ZA"/>
        </a:p>
      </dgm:t>
    </dgm:pt>
    <dgm:pt modelId="{1B60B4FF-B1A7-4439-8215-D4574CC30B7F}">
      <dgm:prSet phldrT="[Text]" custT="1"/>
      <dgm:spPr>
        <a:solidFill>
          <a:srgbClr val="009FB0"/>
        </a:solidFill>
      </dgm:spPr>
      <dgm:t>
        <a:bodyPr/>
        <a:lstStyle/>
        <a:p>
          <a:r>
            <a:rPr lang="en-ZA" sz="1800" kern="1200" dirty="0">
              <a:solidFill>
                <a:srgbClr val="FFFFFF"/>
              </a:solidFill>
              <a:latin typeface="Calibri"/>
              <a:ea typeface="+mn-ea"/>
              <a:cs typeface="+mn-cs"/>
            </a:rPr>
            <a:t>Department HOD</a:t>
          </a:r>
        </a:p>
      </dgm:t>
    </dgm:pt>
    <dgm:pt modelId="{5B509884-9C4A-4D23-B2BA-A89E4D8BE2BF}" type="parTrans" cxnId="{2899C115-07D1-48CE-B6C4-FA177EC22769}">
      <dgm:prSet/>
      <dgm:spPr/>
      <dgm:t>
        <a:bodyPr/>
        <a:lstStyle/>
        <a:p>
          <a:endParaRPr lang="en-ZA"/>
        </a:p>
      </dgm:t>
    </dgm:pt>
    <dgm:pt modelId="{A613C7FD-B832-44B7-B84D-831AD1024200}" type="sibTrans" cxnId="{2899C115-07D1-48CE-B6C4-FA177EC22769}">
      <dgm:prSet/>
      <dgm:spPr/>
      <dgm:t>
        <a:bodyPr/>
        <a:lstStyle/>
        <a:p>
          <a:endParaRPr lang="en-ZA"/>
        </a:p>
      </dgm:t>
    </dgm:pt>
    <dgm:pt modelId="{4DA91366-E498-45B5-9375-CFC03FC38A5C}">
      <dgm:prSet phldrT="[Text]" custT="1"/>
      <dgm:spPr>
        <a:solidFill>
          <a:srgbClr val="65C7DE"/>
        </a:solidFill>
      </dgm:spPr>
      <dgm:t>
        <a:bodyPr/>
        <a:lstStyle/>
        <a:p>
          <a:r>
            <a:rPr lang="en-ZA" sz="1800" kern="1200" dirty="0">
              <a:solidFill>
                <a:srgbClr val="FFFFFF"/>
              </a:solidFill>
              <a:latin typeface="Calibri"/>
              <a:ea typeface="+mn-ea"/>
              <a:cs typeface="+mn-cs"/>
            </a:rPr>
            <a:t>Registrar</a:t>
          </a:r>
        </a:p>
      </dgm:t>
    </dgm:pt>
    <dgm:pt modelId="{B89513E2-DC58-4AEE-9AA6-4295925C6ECA}" type="parTrans" cxnId="{1EEEFCA8-73AB-4AC1-9D39-C81B0A2FAB39}">
      <dgm:prSet/>
      <dgm:spPr/>
      <dgm:t>
        <a:bodyPr/>
        <a:lstStyle/>
        <a:p>
          <a:endParaRPr lang="en-ZA"/>
        </a:p>
      </dgm:t>
    </dgm:pt>
    <dgm:pt modelId="{6ACA4E1D-0D87-4911-AFC8-8FFED3C2B8FA}" type="sibTrans" cxnId="{1EEEFCA8-73AB-4AC1-9D39-C81B0A2FAB39}">
      <dgm:prSet/>
      <dgm:spPr/>
      <dgm:t>
        <a:bodyPr/>
        <a:lstStyle/>
        <a:p>
          <a:endParaRPr lang="en-ZA"/>
        </a:p>
      </dgm:t>
    </dgm:pt>
    <dgm:pt modelId="{229AC7C7-945F-490E-B814-6A40EF81E0FE}">
      <dgm:prSet phldrT="[Text]" custT="1"/>
      <dgm:spPr>
        <a:solidFill>
          <a:srgbClr val="00A1ED"/>
        </a:solidFill>
      </dgm:spPr>
      <dgm:t>
        <a:bodyPr/>
        <a:lstStyle/>
        <a:p>
          <a:r>
            <a:rPr lang="en-ZA" sz="1800" kern="1200" dirty="0">
              <a:solidFill>
                <a:srgbClr val="FFFFFF"/>
              </a:solidFill>
              <a:latin typeface="Calibri"/>
              <a:ea typeface="+mn-ea"/>
              <a:cs typeface="+mn-cs"/>
            </a:rPr>
            <a:t>Academics</a:t>
          </a:r>
        </a:p>
      </dgm:t>
    </dgm:pt>
    <dgm:pt modelId="{9BC12F7E-CEAA-43BB-8951-DB5FEBFC5C4C}" type="parTrans" cxnId="{D13FA1FB-1ABE-4E48-8985-AAECF362668F}">
      <dgm:prSet/>
      <dgm:spPr/>
      <dgm:t>
        <a:bodyPr/>
        <a:lstStyle/>
        <a:p>
          <a:endParaRPr lang="en-ZA"/>
        </a:p>
      </dgm:t>
    </dgm:pt>
    <dgm:pt modelId="{80D7053A-CD1C-4C2E-8A18-B8909DE8ACAA}" type="sibTrans" cxnId="{D13FA1FB-1ABE-4E48-8985-AAECF362668F}">
      <dgm:prSet/>
      <dgm:spPr/>
      <dgm:t>
        <a:bodyPr/>
        <a:lstStyle/>
        <a:p>
          <a:endParaRPr lang="en-ZA"/>
        </a:p>
      </dgm:t>
    </dgm:pt>
    <dgm:pt modelId="{0E7CE04A-528C-4E76-85AE-3C7CAF509ED5}">
      <dgm:prSet phldrT="[Text]" custT="1"/>
      <dgm:spPr>
        <a:solidFill>
          <a:srgbClr val="006690"/>
        </a:solidFill>
      </dgm:spPr>
      <dgm:t>
        <a:bodyPr/>
        <a:lstStyle/>
        <a:p>
          <a:r>
            <a:rPr lang="en-US" sz="1800" kern="1200" dirty="0">
              <a:solidFill>
                <a:srgbClr val="FFFFFF"/>
              </a:solidFill>
              <a:latin typeface="Calibri"/>
              <a:ea typeface="+mn-ea"/>
              <a:cs typeface="+mn-cs"/>
            </a:rPr>
            <a:t>Dean</a:t>
          </a:r>
          <a:endParaRPr lang="en-ZA" sz="1800" kern="1200" dirty="0">
            <a:solidFill>
              <a:srgbClr val="FFFFFF"/>
            </a:solidFill>
            <a:latin typeface="Calibri"/>
            <a:ea typeface="+mn-ea"/>
            <a:cs typeface="+mn-cs"/>
          </a:endParaRPr>
        </a:p>
      </dgm:t>
    </dgm:pt>
    <dgm:pt modelId="{3CA5D224-50A3-4D73-8356-DAF7BEDA429E}" type="parTrans" cxnId="{4E5A7B5E-DD79-4F19-9ACD-3EC6963B7D6E}">
      <dgm:prSet/>
      <dgm:spPr/>
      <dgm:t>
        <a:bodyPr/>
        <a:lstStyle/>
        <a:p>
          <a:endParaRPr lang="en-ZA"/>
        </a:p>
      </dgm:t>
    </dgm:pt>
    <dgm:pt modelId="{1E1E6A05-21DA-4781-9C28-CD9084EC4831}" type="sibTrans" cxnId="{4E5A7B5E-DD79-4F19-9ACD-3EC6963B7D6E}">
      <dgm:prSet/>
      <dgm:spPr/>
      <dgm:t>
        <a:bodyPr/>
        <a:lstStyle/>
        <a:p>
          <a:endParaRPr lang="en-ZA"/>
        </a:p>
      </dgm:t>
    </dgm:pt>
    <dgm:pt modelId="{BA0F200C-1ED2-4C25-A5BE-098EB80890F7}">
      <dgm:prSet phldrT="[Text]" custT="1"/>
      <dgm:spPr>
        <a:solidFill>
          <a:srgbClr val="003242"/>
        </a:solidFill>
      </dgm:spPr>
      <dgm:t>
        <a:bodyPr/>
        <a:lstStyle/>
        <a:p>
          <a:r>
            <a:rPr lang="en-US" sz="1800" dirty="0"/>
            <a:t>Vice Chancellor</a:t>
          </a:r>
          <a:endParaRPr lang="en-ZA" sz="1800" dirty="0"/>
        </a:p>
      </dgm:t>
    </dgm:pt>
    <dgm:pt modelId="{38E9DD44-90C7-4D4E-BCC4-E3F647C2F10B}" type="parTrans" cxnId="{9AC40BB8-51B9-4EEB-91EE-86CCD532CF57}">
      <dgm:prSet/>
      <dgm:spPr/>
      <dgm:t>
        <a:bodyPr/>
        <a:lstStyle/>
        <a:p>
          <a:endParaRPr lang="en-ZA"/>
        </a:p>
      </dgm:t>
    </dgm:pt>
    <dgm:pt modelId="{C0E2E131-D69F-48ED-830D-781F84665D83}" type="sibTrans" cxnId="{9AC40BB8-51B9-4EEB-91EE-86CCD532CF57}">
      <dgm:prSet/>
      <dgm:spPr/>
      <dgm:t>
        <a:bodyPr/>
        <a:lstStyle/>
        <a:p>
          <a:endParaRPr lang="en-ZA"/>
        </a:p>
      </dgm:t>
    </dgm:pt>
    <dgm:pt modelId="{157A0D58-E9A6-4D24-B4EE-48E285F46E9A}">
      <dgm:prSet phldrT="[Text]" custT="1"/>
      <dgm:spPr>
        <a:solidFill>
          <a:srgbClr val="003242"/>
        </a:solidFill>
      </dgm:spPr>
      <dgm:t>
        <a:bodyPr/>
        <a:lstStyle/>
        <a:p>
          <a:r>
            <a:rPr lang="en-US" sz="1800" kern="1200" dirty="0">
              <a:solidFill>
                <a:srgbClr val="FFFFFF"/>
              </a:solidFill>
              <a:latin typeface="Calibri"/>
              <a:ea typeface="+mn-ea"/>
              <a:cs typeface="+mn-cs"/>
            </a:rPr>
            <a:t>CFO</a:t>
          </a:r>
          <a:endParaRPr lang="en-ZA" sz="1800" kern="1200" dirty="0">
            <a:solidFill>
              <a:srgbClr val="FFFFFF"/>
            </a:solidFill>
            <a:latin typeface="Calibri"/>
            <a:ea typeface="+mn-ea"/>
            <a:cs typeface="+mn-cs"/>
          </a:endParaRPr>
        </a:p>
      </dgm:t>
    </dgm:pt>
    <dgm:pt modelId="{580E562A-4E6F-4D19-A943-E3D3E147025A}" type="parTrans" cxnId="{ED402CBF-A81D-4EC7-AEC9-6A01A5CC5E23}">
      <dgm:prSet/>
      <dgm:spPr/>
      <dgm:t>
        <a:bodyPr/>
        <a:lstStyle/>
        <a:p>
          <a:endParaRPr lang="en-ZA"/>
        </a:p>
      </dgm:t>
    </dgm:pt>
    <dgm:pt modelId="{EB95DE4D-61C5-4731-8A01-A6B7CEF73E56}" type="sibTrans" cxnId="{ED402CBF-A81D-4EC7-AEC9-6A01A5CC5E23}">
      <dgm:prSet/>
      <dgm:spPr/>
      <dgm:t>
        <a:bodyPr/>
        <a:lstStyle/>
        <a:p>
          <a:endParaRPr lang="en-ZA"/>
        </a:p>
      </dgm:t>
    </dgm:pt>
    <dgm:pt modelId="{7327FDE7-BB7D-4202-8F25-EC21474C6C36}">
      <dgm:prSet phldrT="[Text]" custT="1"/>
      <dgm:spPr>
        <a:solidFill>
          <a:srgbClr val="00A1ED"/>
        </a:solidFill>
      </dgm:spPr>
      <dgm:t>
        <a:bodyPr/>
        <a:lstStyle/>
        <a:p>
          <a:r>
            <a:rPr lang="en-US" sz="1800" kern="1200" dirty="0">
              <a:solidFill>
                <a:srgbClr val="FFFFFF"/>
              </a:solidFill>
              <a:latin typeface="Calibri"/>
              <a:ea typeface="+mn-ea"/>
              <a:cs typeface="+mn-cs"/>
            </a:rPr>
            <a:t>Administrators</a:t>
          </a:r>
          <a:endParaRPr lang="en-ZA" sz="1800" kern="1200" dirty="0">
            <a:solidFill>
              <a:srgbClr val="FFFFFF"/>
            </a:solidFill>
            <a:latin typeface="Calibri"/>
            <a:ea typeface="+mn-ea"/>
            <a:cs typeface="+mn-cs"/>
          </a:endParaRPr>
        </a:p>
      </dgm:t>
    </dgm:pt>
    <dgm:pt modelId="{854A091F-C431-42B1-BA80-07EEB1F08F6B}" type="parTrans" cxnId="{0CE3B2C2-0C70-46CF-9878-7B810FA2BD60}">
      <dgm:prSet/>
      <dgm:spPr/>
      <dgm:t>
        <a:bodyPr/>
        <a:lstStyle/>
        <a:p>
          <a:endParaRPr lang="en-ZA"/>
        </a:p>
      </dgm:t>
    </dgm:pt>
    <dgm:pt modelId="{17FB03FC-D1C9-4242-A7E3-DAAF0E704309}" type="sibTrans" cxnId="{0CE3B2C2-0C70-46CF-9878-7B810FA2BD60}">
      <dgm:prSet/>
      <dgm:spPr/>
      <dgm:t>
        <a:bodyPr/>
        <a:lstStyle/>
        <a:p>
          <a:endParaRPr lang="en-ZA"/>
        </a:p>
      </dgm:t>
    </dgm:pt>
    <dgm:pt modelId="{81002D6B-0140-48E4-A00D-F862B4835229}" type="pres">
      <dgm:prSet presAssocID="{C0B44B06-6287-4E4C-9029-F173FE954EED}" presName="Name0" presStyleCnt="0">
        <dgm:presLayoutVars>
          <dgm:dir/>
          <dgm:animLvl val="lvl"/>
          <dgm:resizeHandles val="exact"/>
        </dgm:presLayoutVars>
      </dgm:prSet>
      <dgm:spPr/>
    </dgm:pt>
    <dgm:pt modelId="{02CF75D3-ED3D-4D40-8915-AE6215DE8B2A}" type="pres">
      <dgm:prSet presAssocID="{7327FDE7-BB7D-4202-8F25-EC21474C6C36}" presName="boxAndChildren" presStyleCnt="0"/>
      <dgm:spPr/>
    </dgm:pt>
    <dgm:pt modelId="{90C84BF8-21D8-4B22-BA09-C5F100DDF538}" type="pres">
      <dgm:prSet presAssocID="{7327FDE7-BB7D-4202-8F25-EC21474C6C36}" presName="parentTextBox" presStyleLbl="node1" presStyleIdx="0" presStyleCnt="7"/>
      <dgm:spPr/>
    </dgm:pt>
    <dgm:pt modelId="{AFE217B8-4488-4A14-9289-3CC8508C7008}" type="pres">
      <dgm:prSet presAssocID="{80D7053A-CD1C-4C2E-8A18-B8909DE8ACAA}" presName="sp" presStyleCnt="0"/>
      <dgm:spPr/>
    </dgm:pt>
    <dgm:pt modelId="{5D658E1B-4C60-4E76-A233-EC6F58693FFB}" type="pres">
      <dgm:prSet presAssocID="{229AC7C7-945F-490E-B814-6A40EF81E0FE}" presName="arrowAndChildren" presStyleCnt="0"/>
      <dgm:spPr/>
    </dgm:pt>
    <dgm:pt modelId="{ADD4C61D-8D55-4F77-B5F7-2C56ADCFE471}" type="pres">
      <dgm:prSet presAssocID="{229AC7C7-945F-490E-B814-6A40EF81E0FE}" presName="parentTextArrow" presStyleLbl="node1" presStyleIdx="1" presStyleCnt="7"/>
      <dgm:spPr/>
    </dgm:pt>
    <dgm:pt modelId="{163672BF-E3C6-42D5-A474-63D2FCC864D7}" type="pres">
      <dgm:prSet presAssocID="{6ACA4E1D-0D87-4911-AFC8-8FFED3C2B8FA}" presName="sp" presStyleCnt="0"/>
      <dgm:spPr/>
    </dgm:pt>
    <dgm:pt modelId="{146D53D0-F310-4E89-90E1-CA7F92B44C22}" type="pres">
      <dgm:prSet presAssocID="{4DA91366-E498-45B5-9375-CFC03FC38A5C}" presName="arrowAndChildren" presStyleCnt="0"/>
      <dgm:spPr/>
    </dgm:pt>
    <dgm:pt modelId="{C352A7FE-E5CF-4F6B-AAED-B0B3B16B97F2}" type="pres">
      <dgm:prSet presAssocID="{4DA91366-E498-45B5-9375-CFC03FC38A5C}" presName="parentTextArrow" presStyleLbl="node1" presStyleIdx="2" presStyleCnt="7"/>
      <dgm:spPr/>
    </dgm:pt>
    <dgm:pt modelId="{9BC238A7-0864-439A-9334-BE73B52F5F4B}" type="pres">
      <dgm:prSet presAssocID="{A613C7FD-B832-44B7-B84D-831AD1024200}" presName="sp" presStyleCnt="0"/>
      <dgm:spPr/>
    </dgm:pt>
    <dgm:pt modelId="{A3ABCF24-8157-4B23-A111-9CFD9F9BDA25}" type="pres">
      <dgm:prSet presAssocID="{1B60B4FF-B1A7-4439-8215-D4574CC30B7F}" presName="arrowAndChildren" presStyleCnt="0"/>
      <dgm:spPr/>
    </dgm:pt>
    <dgm:pt modelId="{CEBA7547-A032-4FEF-87C2-90AD822F62BA}" type="pres">
      <dgm:prSet presAssocID="{1B60B4FF-B1A7-4439-8215-D4574CC30B7F}" presName="parentTextArrow" presStyleLbl="node1" presStyleIdx="3" presStyleCnt="7"/>
      <dgm:spPr/>
    </dgm:pt>
    <dgm:pt modelId="{19537ACA-52C0-411C-A066-AA46B23DEA5E}" type="pres">
      <dgm:prSet presAssocID="{1E1E6A05-21DA-4781-9C28-CD9084EC4831}" presName="sp" presStyleCnt="0"/>
      <dgm:spPr/>
    </dgm:pt>
    <dgm:pt modelId="{D52D436B-A0C7-4EB9-9993-FD3C7F1A60E8}" type="pres">
      <dgm:prSet presAssocID="{0E7CE04A-528C-4E76-85AE-3C7CAF509ED5}" presName="arrowAndChildren" presStyleCnt="0"/>
      <dgm:spPr/>
    </dgm:pt>
    <dgm:pt modelId="{0C9AE8FE-BB78-462B-BD54-B1F303F8CDBD}" type="pres">
      <dgm:prSet presAssocID="{0E7CE04A-528C-4E76-85AE-3C7CAF509ED5}" presName="parentTextArrow" presStyleLbl="node1" presStyleIdx="4" presStyleCnt="7"/>
      <dgm:spPr/>
    </dgm:pt>
    <dgm:pt modelId="{BAF1B8E2-6DBB-4A5F-825E-500E99991D16}" type="pres">
      <dgm:prSet presAssocID="{EB95DE4D-61C5-4731-8A01-A6B7CEF73E56}" presName="sp" presStyleCnt="0"/>
      <dgm:spPr/>
    </dgm:pt>
    <dgm:pt modelId="{AAB2ABD6-55B4-4FEF-AA9B-D2C856388B30}" type="pres">
      <dgm:prSet presAssocID="{157A0D58-E9A6-4D24-B4EE-48E285F46E9A}" presName="arrowAndChildren" presStyleCnt="0"/>
      <dgm:spPr/>
    </dgm:pt>
    <dgm:pt modelId="{92E7A3E9-883D-495C-8800-B2AAF899079A}" type="pres">
      <dgm:prSet presAssocID="{157A0D58-E9A6-4D24-B4EE-48E285F46E9A}" presName="parentTextArrow" presStyleLbl="node1" presStyleIdx="5" presStyleCnt="7"/>
      <dgm:spPr/>
    </dgm:pt>
    <dgm:pt modelId="{F2CF8D2F-107C-44EB-B9EC-DD9106742D68}" type="pres">
      <dgm:prSet presAssocID="{C0E2E131-D69F-48ED-830D-781F84665D83}" presName="sp" presStyleCnt="0"/>
      <dgm:spPr/>
    </dgm:pt>
    <dgm:pt modelId="{A93D3629-771E-4A65-A774-56CE2370BC4F}" type="pres">
      <dgm:prSet presAssocID="{BA0F200C-1ED2-4C25-A5BE-098EB80890F7}" presName="arrowAndChildren" presStyleCnt="0"/>
      <dgm:spPr/>
    </dgm:pt>
    <dgm:pt modelId="{807AE356-B9C6-44AE-BCC9-20E130040CD6}" type="pres">
      <dgm:prSet presAssocID="{BA0F200C-1ED2-4C25-A5BE-098EB80890F7}" presName="parentTextArrow" presStyleLbl="node1" presStyleIdx="6" presStyleCnt="7"/>
      <dgm:spPr/>
    </dgm:pt>
  </dgm:ptLst>
  <dgm:cxnLst>
    <dgm:cxn modelId="{E997800C-C3A7-4C86-9858-B3B6BBE35D6C}" type="presOf" srcId="{1B60B4FF-B1A7-4439-8215-D4574CC30B7F}" destId="{CEBA7547-A032-4FEF-87C2-90AD822F62BA}" srcOrd="0" destOrd="0" presId="urn:microsoft.com/office/officeart/2005/8/layout/process4"/>
    <dgm:cxn modelId="{0D88F60E-EA8F-4184-9A8F-A0FDB7FA51CD}" type="presOf" srcId="{7327FDE7-BB7D-4202-8F25-EC21474C6C36}" destId="{90C84BF8-21D8-4B22-BA09-C5F100DDF538}" srcOrd="0" destOrd="0" presId="urn:microsoft.com/office/officeart/2005/8/layout/process4"/>
    <dgm:cxn modelId="{2899C115-07D1-48CE-B6C4-FA177EC22769}" srcId="{C0B44B06-6287-4E4C-9029-F173FE954EED}" destId="{1B60B4FF-B1A7-4439-8215-D4574CC30B7F}" srcOrd="3" destOrd="0" parTransId="{5B509884-9C4A-4D23-B2BA-A89E4D8BE2BF}" sibTransId="{A613C7FD-B832-44B7-B84D-831AD1024200}"/>
    <dgm:cxn modelId="{7A097925-1CBE-4F14-A49D-8077D6838B52}" type="presOf" srcId="{BA0F200C-1ED2-4C25-A5BE-098EB80890F7}" destId="{807AE356-B9C6-44AE-BCC9-20E130040CD6}" srcOrd="0" destOrd="0" presId="urn:microsoft.com/office/officeart/2005/8/layout/process4"/>
    <dgm:cxn modelId="{ECCE3929-89EB-402E-859E-053194548212}" type="presOf" srcId="{0E7CE04A-528C-4E76-85AE-3C7CAF509ED5}" destId="{0C9AE8FE-BB78-462B-BD54-B1F303F8CDBD}" srcOrd="0" destOrd="0" presId="urn:microsoft.com/office/officeart/2005/8/layout/process4"/>
    <dgm:cxn modelId="{F32BE735-021C-4382-B57E-1D56A025D3B9}" type="presOf" srcId="{229AC7C7-945F-490E-B814-6A40EF81E0FE}" destId="{ADD4C61D-8D55-4F77-B5F7-2C56ADCFE471}" srcOrd="0" destOrd="0" presId="urn:microsoft.com/office/officeart/2005/8/layout/process4"/>
    <dgm:cxn modelId="{4E5A7B5E-DD79-4F19-9ACD-3EC6963B7D6E}" srcId="{C0B44B06-6287-4E4C-9029-F173FE954EED}" destId="{0E7CE04A-528C-4E76-85AE-3C7CAF509ED5}" srcOrd="2" destOrd="0" parTransId="{3CA5D224-50A3-4D73-8356-DAF7BEDA429E}" sibTransId="{1E1E6A05-21DA-4781-9C28-CD9084EC4831}"/>
    <dgm:cxn modelId="{649EDA95-83A8-4E92-9E7C-A750DAFC547D}" type="presOf" srcId="{C0B44B06-6287-4E4C-9029-F173FE954EED}" destId="{81002D6B-0140-48E4-A00D-F862B4835229}" srcOrd="0" destOrd="0" presId="urn:microsoft.com/office/officeart/2005/8/layout/process4"/>
    <dgm:cxn modelId="{1EEEFCA8-73AB-4AC1-9D39-C81B0A2FAB39}" srcId="{C0B44B06-6287-4E4C-9029-F173FE954EED}" destId="{4DA91366-E498-45B5-9375-CFC03FC38A5C}" srcOrd="4" destOrd="0" parTransId="{B89513E2-DC58-4AEE-9AA6-4295925C6ECA}" sibTransId="{6ACA4E1D-0D87-4911-AFC8-8FFED3C2B8FA}"/>
    <dgm:cxn modelId="{9AC40BB8-51B9-4EEB-91EE-86CCD532CF57}" srcId="{C0B44B06-6287-4E4C-9029-F173FE954EED}" destId="{BA0F200C-1ED2-4C25-A5BE-098EB80890F7}" srcOrd="0" destOrd="0" parTransId="{38E9DD44-90C7-4D4E-BCC4-E3F647C2F10B}" sibTransId="{C0E2E131-D69F-48ED-830D-781F84665D83}"/>
    <dgm:cxn modelId="{ED402CBF-A81D-4EC7-AEC9-6A01A5CC5E23}" srcId="{C0B44B06-6287-4E4C-9029-F173FE954EED}" destId="{157A0D58-E9A6-4D24-B4EE-48E285F46E9A}" srcOrd="1" destOrd="0" parTransId="{580E562A-4E6F-4D19-A943-E3D3E147025A}" sibTransId="{EB95DE4D-61C5-4731-8A01-A6B7CEF73E56}"/>
    <dgm:cxn modelId="{0CE3B2C2-0C70-46CF-9878-7B810FA2BD60}" srcId="{C0B44B06-6287-4E4C-9029-F173FE954EED}" destId="{7327FDE7-BB7D-4202-8F25-EC21474C6C36}" srcOrd="6" destOrd="0" parTransId="{854A091F-C431-42B1-BA80-07EEB1F08F6B}" sibTransId="{17FB03FC-D1C9-4242-A7E3-DAAF0E704309}"/>
    <dgm:cxn modelId="{3EDA7BD8-352A-401A-982A-DAD5ADD74A4A}" type="presOf" srcId="{4DA91366-E498-45B5-9375-CFC03FC38A5C}" destId="{C352A7FE-E5CF-4F6B-AAED-B0B3B16B97F2}" srcOrd="0" destOrd="0" presId="urn:microsoft.com/office/officeart/2005/8/layout/process4"/>
    <dgm:cxn modelId="{FD4334F5-49F6-42FF-83BF-267A195CDE89}" type="presOf" srcId="{157A0D58-E9A6-4D24-B4EE-48E285F46E9A}" destId="{92E7A3E9-883D-495C-8800-B2AAF899079A}" srcOrd="0" destOrd="0" presId="urn:microsoft.com/office/officeart/2005/8/layout/process4"/>
    <dgm:cxn modelId="{D13FA1FB-1ABE-4E48-8985-AAECF362668F}" srcId="{C0B44B06-6287-4E4C-9029-F173FE954EED}" destId="{229AC7C7-945F-490E-B814-6A40EF81E0FE}" srcOrd="5" destOrd="0" parTransId="{9BC12F7E-CEAA-43BB-8951-DB5FEBFC5C4C}" sibTransId="{80D7053A-CD1C-4C2E-8A18-B8909DE8ACAA}"/>
    <dgm:cxn modelId="{169C567A-3861-4F02-99F5-EED476AC04CF}" type="presParOf" srcId="{81002D6B-0140-48E4-A00D-F862B4835229}" destId="{02CF75D3-ED3D-4D40-8915-AE6215DE8B2A}" srcOrd="0" destOrd="0" presId="urn:microsoft.com/office/officeart/2005/8/layout/process4"/>
    <dgm:cxn modelId="{F1C24D4D-A374-4BD2-BEE4-D15292DDB711}" type="presParOf" srcId="{02CF75D3-ED3D-4D40-8915-AE6215DE8B2A}" destId="{90C84BF8-21D8-4B22-BA09-C5F100DDF538}" srcOrd="0" destOrd="0" presId="urn:microsoft.com/office/officeart/2005/8/layout/process4"/>
    <dgm:cxn modelId="{6DB26F21-AA81-4A50-B2AC-44325B1DD39D}" type="presParOf" srcId="{81002D6B-0140-48E4-A00D-F862B4835229}" destId="{AFE217B8-4488-4A14-9289-3CC8508C7008}" srcOrd="1" destOrd="0" presId="urn:microsoft.com/office/officeart/2005/8/layout/process4"/>
    <dgm:cxn modelId="{3C8CDB46-7922-4687-97C2-F4D3FFD142CB}" type="presParOf" srcId="{81002D6B-0140-48E4-A00D-F862B4835229}" destId="{5D658E1B-4C60-4E76-A233-EC6F58693FFB}" srcOrd="2" destOrd="0" presId="urn:microsoft.com/office/officeart/2005/8/layout/process4"/>
    <dgm:cxn modelId="{564677B9-CC1E-4E13-84C8-6EA59BEF76C5}" type="presParOf" srcId="{5D658E1B-4C60-4E76-A233-EC6F58693FFB}" destId="{ADD4C61D-8D55-4F77-B5F7-2C56ADCFE471}" srcOrd="0" destOrd="0" presId="urn:microsoft.com/office/officeart/2005/8/layout/process4"/>
    <dgm:cxn modelId="{E156C535-DBE1-47E6-BAF2-38847E8380F1}" type="presParOf" srcId="{81002D6B-0140-48E4-A00D-F862B4835229}" destId="{163672BF-E3C6-42D5-A474-63D2FCC864D7}" srcOrd="3" destOrd="0" presId="urn:microsoft.com/office/officeart/2005/8/layout/process4"/>
    <dgm:cxn modelId="{0FDD3A4D-6024-4629-ADD3-1B440DE4681F}" type="presParOf" srcId="{81002D6B-0140-48E4-A00D-F862B4835229}" destId="{146D53D0-F310-4E89-90E1-CA7F92B44C22}" srcOrd="4" destOrd="0" presId="urn:microsoft.com/office/officeart/2005/8/layout/process4"/>
    <dgm:cxn modelId="{C937A636-7CF3-46B6-8179-897D8A571323}" type="presParOf" srcId="{146D53D0-F310-4E89-90E1-CA7F92B44C22}" destId="{C352A7FE-E5CF-4F6B-AAED-B0B3B16B97F2}" srcOrd="0" destOrd="0" presId="urn:microsoft.com/office/officeart/2005/8/layout/process4"/>
    <dgm:cxn modelId="{81157B80-C74B-4B06-BD6E-59E858AC99FF}" type="presParOf" srcId="{81002D6B-0140-48E4-A00D-F862B4835229}" destId="{9BC238A7-0864-439A-9334-BE73B52F5F4B}" srcOrd="5" destOrd="0" presId="urn:microsoft.com/office/officeart/2005/8/layout/process4"/>
    <dgm:cxn modelId="{8BCC1E06-9206-4970-8075-8CA3FC4A7774}" type="presParOf" srcId="{81002D6B-0140-48E4-A00D-F862B4835229}" destId="{A3ABCF24-8157-4B23-A111-9CFD9F9BDA25}" srcOrd="6" destOrd="0" presId="urn:microsoft.com/office/officeart/2005/8/layout/process4"/>
    <dgm:cxn modelId="{27FD6487-0DDD-4782-B225-452800E24C10}" type="presParOf" srcId="{A3ABCF24-8157-4B23-A111-9CFD9F9BDA25}" destId="{CEBA7547-A032-4FEF-87C2-90AD822F62BA}" srcOrd="0" destOrd="0" presId="urn:microsoft.com/office/officeart/2005/8/layout/process4"/>
    <dgm:cxn modelId="{3FED7DD5-6928-49AC-9E80-EA5FF572BF48}" type="presParOf" srcId="{81002D6B-0140-48E4-A00D-F862B4835229}" destId="{19537ACA-52C0-411C-A066-AA46B23DEA5E}" srcOrd="7" destOrd="0" presId="urn:microsoft.com/office/officeart/2005/8/layout/process4"/>
    <dgm:cxn modelId="{9A8519C3-0C7A-4A10-8611-A3B4F6DDD169}" type="presParOf" srcId="{81002D6B-0140-48E4-A00D-F862B4835229}" destId="{D52D436B-A0C7-4EB9-9993-FD3C7F1A60E8}" srcOrd="8" destOrd="0" presId="urn:microsoft.com/office/officeart/2005/8/layout/process4"/>
    <dgm:cxn modelId="{AFB21354-5BD1-4075-B420-346ECD80F47C}" type="presParOf" srcId="{D52D436B-A0C7-4EB9-9993-FD3C7F1A60E8}" destId="{0C9AE8FE-BB78-462B-BD54-B1F303F8CDBD}" srcOrd="0" destOrd="0" presId="urn:microsoft.com/office/officeart/2005/8/layout/process4"/>
    <dgm:cxn modelId="{6D14ABCC-14EA-4342-A7D6-8F847255E84F}" type="presParOf" srcId="{81002D6B-0140-48E4-A00D-F862B4835229}" destId="{BAF1B8E2-6DBB-4A5F-825E-500E99991D16}" srcOrd="9" destOrd="0" presId="urn:microsoft.com/office/officeart/2005/8/layout/process4"/>
    <dgm:cxn modelId="{396C695D-717E-44EF-B0C7-2425433B07D7}" type="presParOf" srcId="{81002D6B-0140-48E4-A00D-F862B4835229}" destId="{AAB2ABD6-55B4-4FEF-AA9B-D2C856388B30}" srcOrd="10" destOrd="0" presId="urn:microsoft.com/office/officeart/2005/8/layout/process4"/>
    <dgm:cxn modelId="{2E2F977A-5A35-4F41-8A01-E41986977092}" type="presParOf" srcId="{AAB2ABD6-55B4-4FEF-AA9B-D2C856388B30}" destId="{92E7A3E9-883D-495C-8800-B2AAF899079A}" srcOrd="0" destOrd="0" presId="urn:microsoft.com/office/officeart/2005/8/layout/process4"/>
    <dgm:cxn modelId="{B91DE718-01D5-438B-93F5-10C580AEDC47}" type="presParOf" srcId="{81002D6B-0140-48E4-A00D-F862B4835229}" destId="{F2CF8D2F-107C-44EB-B9EC-DD9106742D68}" srcOrd="11" destOrd="0" presId="urn:microsoft.com/office/officeart/2005/8/layout/process4"/>
    <dgm:cxn modelId="{C6F3AB09-C240-40A1-9696-FBD4221E50A8}" type="presParOf" srcId="{81002D6B-0140-48E4-A00D-F862B4835229}" destId="{A93D3629-771E-4A65-A774-56CE2370BC4F}" srcOrd="12" destOrd="0" presId="urn:microsoft.com/office/officeart/2005/8/layout/process4"/>
    <dgm:cxn modelId="{D66E0B4D-47A8-4EDA-B383-7CBEC1515921}" type="presParOf" srcId="{A93D3629-771E-4A65-A774-56CE2370BC4F}" destId="{807AE356-B9C6-44AE-BCC9-20E130040CD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3E7137-4DAA-4848-AA50-8AC9FD07356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ZA"/>
        </a:p>
      </dgm:t>
    </dgm:pt>
    <dgm:pt modelId="{3A021F1B-B8FB-4A74-BF88-5F8D8A63903A}">
      <dgm:prSet phldrT="[Text]" custT="1"/>
      <dgm:spPr>
        <a:solidFill>
          <a:schemeClr val="accent4"/>
        </a:solidFill>
        <a:ln>
          <a:noFill/>
        </a:ln>
      </dgm:spPr>
      <dgm:t>
        <a:bodyPr/>
        <a:lstStyle/>
        <a:p>
          <a:r>
            <a:rPr lang="en-ZA" sz="1400" dirty="0"/>
            <a:t>Informed decisions</a:t>
          </a:r>
        </a:p>
      </dgm:t>
    </dgm:pt>
    <dgm:pt modelId="{F143B316-062C-4882-8E54-C2862F5F6AD4}" type="parTrans" cxnId="{F54C81FE-B306-4C81-ABEC-BCA62091CD7D}">
      <dgm:prSet/>
      <dgm:spPr/>
      <dgm:t>
        <a:bodyPr/>
        <a:lstStyle/>
        <a:p>
          <a:endParaRPr lang="en-ZA"/>
        </a:p>
      </dgm:t>
    </dgm:pt>
    <dgm:pt modelId="{ADFDAB6E-6947-42C5-A8A5-4744236881B0}" type="sibTrans" cxnId="{F54C81FE-B306-4C81-ABEC-BCA62091CD7D}">
      <dgm:prSet/>
      <dgm:spPr>
        <a:solidFill>
          <a:srgbClr val="00A1ED"/>
        </a:solidFill>
      </dgm:spPr>
      <dgm:t>
        <a:bodyPr/>
        <a:lstStyle/>
        <a:p>
          <a:endParaRPr lang="en-ZA"/>
        </a:p>
      </dgm:t>
    </dgm:pt>
    <dgm:pt modelId="{87581802-A6DE-4CAE-B3E7-C07FD7065F51}">
      <dgm:prSet phldrT="[Text]" custT="1"/>
      <dgm:spPr>
        <a:solidFill>
          <a:schemeClr val="accent4"/>
        </a:solidFill>
        <a:ln>
          <a:noFill/>
        </a:ln>
      </dgm:spPr>
      <dgm:t>
        <a:bodyPr/>
        <a:lstStyle/>
        <a:p>
          <a:r>
            <a:rPr lang="en-ZA" sz="1400" dirty="0"/>
            <a:t>Synergy</a:t>
          </a:r>
        </a:p>
      </dgm:t>
    </dgm:pt>
    <dgm:pt modelId="{10193AE9-2F81-4E2B-BF7F-EDDBC6FFE831}" type="parTrans" cxnId="{0707C237-EAFC-4A52-A082-B480F4FB7C97}">
      <dgm:prSet/>
      <dgm:spPr/>
      <dgm:t>
        <a:bodyPr/>
        <a:lstStyle/>
        <a:p>
          <a:endParaRPr lang="en-ZA"/>
        </a:p>
      </dgm:t>
    </dgm:pt>
    <dgm:pt modelId="{CABA2A93-F936-47AE-A0F8-60BA5570E44E}" type="sibTrans" cxnId="{0707C237-EAFC-4A52-A082-B480F4FB7C97}">
      <dgm:prSet/>
      <dgm:spPr>
        <a:solidFill>
          <a:srgbClr val="00A1ED"/>
        </a:solidFill>
      </dgm:spPr>
      <dgm:t>
        <a:bodyPr/>
        <a:lstStyle/>
        <a:p>
          <a:endParaRPr lang="en-ZA"/>
        </a:p>
      </dgm:t>
    </dgm:pt>
    <dgm:pt modelId="{78FFE753-5FE3-4295-8A1C-602E7044F112}">
      <dgm:prSet phldrT="[Text]" custT="1"/>
      <dgm:spPr>
        <a:solidFill>
          <a:schemeClr val="accent4"/>
        </a:solidFill>
        <a:ln>
          <a:noFill/>
        </a:ln>
      </dgm:spPr>
      <dgm:t>
        <a:bodyPr/>
        <a:lstStyle/>
        <a:p>
          <a:r>
            <a:rPr lang="en-ZA" sz="1400" dirty="0"/>
            <a:t>Efficiency</a:t>
          </a:r>
        </a:p>
      </dgm:t>
    </dgm:pt>
    <dgm:pt modelId="{46A2D917-F2BB-4F1D-BEA3-4450425D3F6A}" type="parTrans" cxnId="{73A97754-9617-421D-B8EC-BAF2159D6B82}">
      <dgm:prSet/>
      <dgm:spPr/>
      <dgm:t>
        <a:bodyPr/>
        <a:lstStyle/>
        <a:p>
          <a:endParaRPr lang="en-ZA"/>
        </a:p>
      </dgm:t>
    </dgm:pt>
    <dgm:pt modelId="{69F7FDBC-FADD-46DA-98D8-D8F60EBDEF0D}" type="sibTrans" cxnId="{73A97754-9617-421D-B8EC-BAF2159D6B82}">
      <dgm:prSet/>
      <dgm:spPr>
        <a:solidFill>
          <a:srgbClr val="00A1ED"/>
        </a:solidFill>
      </dgm:spPr>
      <dgm:t>
        <a:bodyPr/>
        <a:lstStyle/>
        <a:p>
          <a:endParaRPr lang="en-ZA"/>
        </a:p>
      </dgm:t>
    </dgm:pt>
    <dgm:pt modelId="{9E001069-5F0C-475A-8D22-0EED9FA482AB}">
      <dgm:prSet phldrT="[Text]" custT="1"/>
      <dgm:spPr>
        <a:solidFill>
          <a:schemeClr val="accent4"/>
        </a:solidFill>
        <a:ln>
          <a:noFill/>
        </a:ln>
      </dgm:spPr>
      <dgm:t>
        <a:bodyPr/>
        <a:lstStyle/>
        <a:p>
          <a:r>
            <a:rPr lang="en-ZA" sz="1370" dirty="0"/>
            <a:t>Risk management</a:t>
          </a:r>
        </a:p>
      </dgm:t>
    </dgm:pt>
    <dgm:pt modelId="{78D0FB76-E878-4F82-9A59-8F71981835C7}" type="parTrans" cxnId="{01837387-8BA0-47E5-996E-51B246A9DAEB}">
      <dgm:prSet/>
      <dgm:spPr/>
      <dgm:t>
        <a:bodyPr/>
        <a:lstStyle/>
        <a:p>
          <a:endParaRPr lang="en-ZA"/>
        </a:p>
      </dgm:t>
    </dgm:pt>
    <dgm:pt modelId="{93A61BD6-D4FE-4E13-8D05-6E3C7A130CD4}" type="sibTrans" cxnId="{01837387-8BA0-47E5-996E-51B246A9DAEB}">
      <dgm:prSet/>
      <dgm:spPr>
        <a:solidFill>
          <a:srgbClr val="00A1ED"/>
        </a:solidFill>
      </dgm:spPr>
      <dgm:t>
        <a:bodyPr/>
        <a:lstStyle/>
        <a:p>
          <a:endParaRPr lang="en-ZA"/>
        </a:p>
      </dgm:t>
    </dgm:pt>
    <dgm:pt modelId="{3FEDA85B-6589-4BAB-A9F7-E21A74DE04CF}">
      <dgm:prSet phldrT="[Text]" custT="1"/>
      <dgm:spPr>
        <a:solidFill>
          <a:schemeClr val="accent4"/>
        </a:solidFill>
        <a:ln>
          <a:noFill/>
        </a:ln>
      </dgm:spPr>
      <dgm:t>
        <a:bodyPr/>
        <a:lstStyle/>
        <a:p>
          <a:r>
            <a:rPr lang="en-ZA" sz="1400" dirty="0"/>
            <a:t>Continuous monitoring</a:t>
          </a:r>
        </a:p>
      </dgm:t>
    </dgm:pt>
    <dgm:pt modelId="{474B0628-FDC6-408E-A9B3-9C660AF405A5}" type="parTrans" cxnId="{CBDC216F-9528-4B19-B2A9-77A1151B37E8}">
      <dgm:prSet/>
      <dgm:spPr/>
      <dgm:t>
        <a:bodyPr/>
        <a:lstStyle/>
        <a:p>
          <a:endParaRPr lang="en-ZA"/>
        </a:p>
      </dgm:t>
    </dgm:pt>
    <dgm:pt modelId="{F9DF5DE7-B599-4D3F-BD4E-BB4CEF1217CD}" type="sibTrans" cxnId="{CBDC216F-9528-4B19-B2A9-77A1151B37E8}">
      <dgm:prSet/>
      <dgm:spPr/>
      <dgm:t>
        <a:bodyPr/>
        <a:lstStyle/>
        <a:p>
          <a:endParaRPr lang="en-ZA"/>
        </a:p>
      </dgm:t>
    </dgm:pt>
    <dgm:pt modelId="{00130721-B360-4F99-BB8B-08133A7E51F6}">
      <dgm:prSet phldrT="[Text]" custT="1"/>
      <dgm:spPr>
        <a:solidFill>
          <a:schemeClr val="accent4"/>
        </a:solidFill>
        <a:ln>
          <a:noFill/>
        </a:ln>
      </dgm:spPr>
      <dgm:t>
        <a:bodyPr/>
        <a:lstStyle/>
        <a:p>
          <a:r>
            <a:rPr lang="en-US" sz="1400" dirty="0"/>
            <a:t>Data-driven insights</a:t>
          </a:r>
          <a:endParaRPr lang="en-ZA" sz="1400" dirty="0"/>
        </a:p>
      </dgm:t>
    </dgm:pt>
    <dgm:pt modelId="{6B78B62A-E302-4035-905E-119C38686C8D}" type="parTrans" cxnId="{09D391DE-B948-4E09-BDC2-87BC22277313}">
      <dgm:prSet/>
      <dgm:spPr/>
      <dgm:t>
        <a:bodyPr/>
        <a:lstStyle/>
        <a:p>
          <a:endParaRPr lang="en-ZA"/>
        </a:p>
      </dgm:t>
    </dgm:pt>
    <dgm:pt modelId="{99510263-406D-4BF1-935E-75C399054F97}" type="sibTrans" cxnId="{09D391DE-B948-4E09-BDC2-87BC22277313}">
      <dgm:prSet/>
      <dgm:spPr/>
      <dgm:t>
        <a:bodyPr/>
        <a:lstStyle/>
        <a:p>
          <a:endParaRPr lang="en-ZA"/>
        </a:p>
      </dgm:t>
    </dgm:pt>
    <dgm:pt modelId="{EA019F70-219E-4015-A2AC-418CA9F25B7C}">
      <dgm:prSet phldrT="[Text]" custT="1"/>
      <dgm:spPr>
        <a:solidFill>
          <a:schemeClr val="accent4"/>
        </a:solidFill>
        <a:ln>
          <a:noFill/>
        </a:ln>
      </dgm:spPr>
      <dgm:t>
        <a:bodyPr/>
        <a:lstStyle/>
        <a:p>
          <a:r>
            <a:rPr lang="en-US" sz="1400" dirty="0"/>
            <a:t>Real-time</a:t>
          </a:r>
          <a:endParaRPr lang="en-ZA" sz="1400" dirty="0"/>
        </a:p>
      </dgm:t>
    </dgm:pt>
    <dgm:pt modelId="{2A927644-E776-4164-AB7D-308B42BFD94B}" type="parTrans" cxnId="{EED413AE-C091-48FF-8587-13ABF9F5A5AA}">
      <dgm:prSet/>
      <dgm:spPr/>
      <dgm:t>
        <a:bodyPr/>
        <a:lstStyle/>
        <a:p>
          <a:endParaRPr lang="en-ZA"/>
        </a:p>
      </dgm:t>
    </dgm:pt>
    <dgm:pt modelId="{F3668391-A68C-46AE-BBE0-0C34C5924E3D}" type="sibTrans" cxnId="{EED413AE-C091-48FF-8587-13ABF9F5A5AA}">
      <dgm:prSet/>
      <dgm:spPr/>
      <dgm:t>
        <a:bodyPr/>
        <a:lstStyle/>
        <a:p>
          <a:endParaRPr lang="en-ZA"/>
        </a:p>
      </dgm:t>
    </dgm:pt>
    <dgm:pt modelId="{EF22E1B1-6BA5-4BA3-AF52-2796CC4733D2}" type="pres">
      <dgm:prSet presAssocID="{123E7137-4DAA-4848-AA50-8AC9FD07356F}" presName="CompostProcess" presStyleCnt="0">
        <dgm:presLayoutVars>
          <dgm:dir/>
          <dgm:resizeHandles val="exact"/>
        </dgm:presLayoutVars>
      </dgm:prSet>
      <dgm:spPr/>
    </dgm:pt>
    <dgm:pt modelId="{EB6E6954-731E-44CD-A1F9-42C381390429}" type="pres">
      <dgm:prSet presAssocID="{123E7137-4DAA-4848-AA50-8AC9FD07356F}" presName="arrow" presStyleLbl="bgShp" presStyleIdx="0" presStyleCnt="1" custScaleX="117647" custLinFactNeighborX="-4977" custLinFactNeighborY="-6478"/>
      <dgm:spPr/>
    </dgm:pt>
    <dgm:pt modelId="{CC6A1C83-D69A-4613-9BF0-3A58D5781A70}" type="pres">
      <dgm:prSet presAssocID="{123E7137-4DAA-4848-AA50-8AC9FD07356F}" presName="linearProcess" presStyleCnt="0"/>
      <dgm:spPr/>
    </dgm:pt>
    <dgm:pt modelId="{C279665F-6A27-470F-9360-BFE73E471B86}" type="pres">
      <dgm:prSet presAssocID="{3A021F1B-B8FB-4A74-BF88-5F8D8A63903A}" presName="textNode" presStyleLbl="node1" presStyleIdx="0" presStyleCnt="7" custScaleX="75532" custScaleY="80792">
        <dgm:presLayoutVars>
          <dgm:bulletEnabled val="1"/>
        </dgm:presLayoutVars>
      </dgm:prSet>
      <dgm:spPr/>
    </dgm:pt>
    <dgm:pt modelId="{50929A11-42DD-4569-AF90-4A7128C34116}" type="pres">
      <dgm:prSet presAssocID="{ADFDAB6E-6947-42C5-A8A5-4744236881B0}" presName="sibTrans" presStyleCnt="0"/>
      <dgm:spPr/>
    </dgm:pt>
    <dgm:pt modelId="{9D611F7D-5FEA-4969-A3F4-536205A82220}" type="pres">
      <dgm:prSet presAssocID="{00130721-B360-4F99-BB8B-08133A7E51F6}" presName="textNode" presStyleLbl="node1" presStyleIdx="1" presStyleCnt="7" custScaleX="75140" custScaleY="80792">
        <dgm:presLayoutVars>
          <dgm:bulletEnabled val="1"/>
        </dgm:presLayoutVars>
      </dgm:prSet>
      <dgm:spPr/>
    </dgm:pt>
    <dgm:pt modelId="{4DDCBD27-BA7C-4804-9AB6-AD7CF20D3E3E}" type="pres">
      <dgm:prSet presAssocID="{99510263-406D-4BF1-935E-75C399054F97}" presName="sibTrans" presStyleCnt="0"/>
      <dgm:spPr/>
    </dgm:pt>
    <dgm:pt modelId="{21376E30-C579-4B84-8C9A-88F8B71C91AB}" type="pres">
      <dgm:prSet presAssocID="{87581802-A6DE-4CAE-B3E7-C07FD7065F51}" presName="textNode" presStyleLbl="node1" presStyleIdx="2" presStyleCnt="7" custScaleX="65095" custScaleY="80792">
        <dgm:presLayoutVars>
          <dgm:bulletEnabled val="1"/>
        </dgm:presLayoutVars>
      </dgm:prSet>
      <dgm:spPr/>
    </dgm:pt>
    <dgm:pt modelId="{0DA4CFCD-05FD-4FD2-A87F-4B4FA7D7C9B8}" type="pres">
      <dgm:prSet presAssocID="{CABA2A93-F936-47AE-A0F8-60BA5570E44E}" presName="sibTrans" presStyleCnt="0"/>
      <dgm:spPr/>
    </dgm:pt>
    <dgm:pt modelId="{F968FDBC-5092-4533-B9AF-D89BB17BD85C}" type="pres">
      <dgm:prSet presAssocID="{EA019F70-219E-4015-A2AC-418CA9F25B7C}" presName="textNode" presStyleLbl="node1" presStyleIdx="3" presStyleCnt="7" custScaleX="67625" custScaleY="80792">
        <dgm:presLayoutVars>
          <dgm:bulletEnabled val="1"/>
        </dgm:presLayoutVars>
      </dgm:prSet>
      <dgm:spPr/>
    </dgm:pt>
    <dgm:pt modelId="{09C1D95F-5A36-4588-8946-C86528A9DAF8}" type="pres">
      <dgm:prSet presAssocID="{F3668391-A68C-46AE-BBE0-0C34C5924E3D}" presName="sibTrans" presStyleCnt="0"/>
      <dgm:spPr/>
    </dgm:pt>
    <dgm:pt modelId="{394CF0B5-DD0D-4677-ADCC-E9FDDFFC898E}" type="pres">
      <dgm:prSet presAssocID="{78FFE753-5FE3-4295-8A1C-602E7044F112}" presName="textNode" presStyleLbl="node1" presStyleIdx="4" presStyleCnt="7" custScaleX="63950" custScaleY="80792">
        <dgm:presLayoutVars>
          <dgm:bulletEnabled val="1"/>
        </dgm:presLayoutVars>
      </dgm:prSet>
      <dgm:spPr/>
    </dgm:pt>
    <dgm:pt modelId="{86F3560B-D20E-4D81-8DF7-58F36DD81369}" type="pres">
      <dgm:prSet presAssocID="{69F7FDBC-FADD-46DA-98D8-D8F60EBDEF0D}" presName="sibTrans" presStyleCnt="0"/>
      <dgm:spPr/>
    </dgm:pt>
    <dgm:pt modelId="{755A478B-EDFB-4801-AACA-115D7D839330}" type="pres">
      <dgm:prSet presAssocID="{9E001069-5F0C-475A-8D22-0EED9FA482AB}" presName="textNode" presStyleLbl="node1" presStyleIdx="5" presStyleCnt="7" custScaleX="84455" custScaleY="80792">
        <dgm:presLayoutVars>
          <dgm:bulletEnabled val="1"/>
        </dgm:presLayoutVars>
      </dgm:prSet>
      <dgm:spPr/>
    </dgm:pt>
    <dgm:pt modelId="{CAC3A7E2-BC5E-4870-B506-56ABDC96D6FD}" type="pres">
      <dgm:prSet presAssocID="{93A61BD6-D4FE-4E13-8D05-6E3C7A130CD4}" presName="sibTrans" presStyleCnt="0"/>
      <dgm:spPr/>
    </dgm:pt>
    <dgm:pt modelId="{9FFADB9B-F7AD-418B-9062-DCC6FF0AEC5D}" type="pres">
      <dgm:prSet presAssocID="{3FEDA85B-6589-4BAB-A9F7-E21A74DE04CF}" presName="textNode" presStyleLbl="node1" presStyleIdx="6" presStyleCnt="7" custScaleX="74652" custScaleY="80792">
        <dgm:presLayoutVars>
          <dgm:bulletEnabled val="1"/>
        </dgm:presLayoutVars>
      </dgm:prSet>
      <dgm:spPr/>
    </dgm:pt>
  </dgm:ptLst>
  <dgm:cxnLst>
    <dgm:cxn modelId="{A2C97E17-88DB-4ED7-BD08-402EC8816BD5}" type="presOf" srcId="{123E7137-4DAA-4848-AA50-8AC9FD07356F}" destId="{EF22E1B1-6BA5-4BA3-AF52-2796CC4733D2}" srcOrd="0" destOrd="0" presId="urn:microsoft.com/office/officeart/2005/8/layout/hProcess9"/>
    <dgm:cxn modelId="{F0BE821F-41B3-4195-B36F-009C9DD4439F}" type="presOf" srcId="{9E001069-5F0C-475A-8D22-0EED9FA482AB}" destId="{755A478B-EDFB-4801-AACA-115D7D839330}" srcOrd="0" destOrd="0" presId="urn:microsoft.com/office/officeart/2005/8/layout/hProcess9"/>
    <dgm:cxn modelId="{06A25F35-6F72-47F5-8699-7D081A758192}" type="presOf" srcId="{78FFE753-5FE3-4295-8A1C-602E7044F112}" destId="{394CF0B5-DD0D-4677-ADCC-E9FDDFFC898E}" srcOrd="0" destOrd="0" presId="urn:microsoft.com/office/officeart/2005/8/layout/hProcess9"/>
    <dgm:cxn modelId="{0707C237-EAFC-4A52-A082-B480F4FB7C97}" srcId="{123E7137-4DAA-4848-AA50-8AC9FD07356F}" destId="{87581802-A6DE-4CAE-B3E7-C07FD7065F51}" srcOrd="2" destOrd="0" parTransId="{10193AE9-2F81-4E2B-BF7F-EDDBC6FFE831}" sibTransId="{CABA2A93-F936-47AE-A0F8-60BA5570E44E}"/>
    <dgm:cxn modelId="{CBDC216F-9528-4B19-B2A9-77A1151B37E8}" srcId="{123E7137-4DAA-4848-AA50-8AC9FD07356F}" destId="{3FEDA85B-6589-4BAB-A9F7-E21A74DE04CF}" srcOrd="6" destOrd="0" parTransId="{474B0628-FDC6-408E-A9B3-9C660AF405A5}" sibTransId="{F9DF5DE7-B599-4D3F-BD4E-BB4CEF1217CD}"/>
    <dgm:cxn modelId="{73A97754-9617-421D-B8EC-BAF2159D6B82}" srcId="{123E7137-4DAA-4848-AA50-8AC9FD07356F}" destId="{78FFE753-5FE3-4295-8A1C-602E7044F112}" srcOrd="4" destOrd="0" parTransId="{46A2D917-F2BB-4F1D-BEA3-4450425D3F6A}" sibTransId="{69F7FDBC-FADD-46DA-98D8-D8F60EBDEF0D}"/>
    <dgm:cxn modelId="{6E05F455-E619-4240-8B5F-4AA4E2D54064}" type="presOf" srcId="{87581802-A6DE-4CAE-B3E7-C07FD7065F51}" destId="{21376E30-C579-4B84-8C9A-88F8B71C91AB}" srcOrd="0" destOrd="0" presId="urn:microsoft.com/office/officeart/2005/8/layout/hProcess9"/>
    <dgm:cxn modelId="{01837387-8BA0-47E5-996E-51B246A9DAEB}" srcId="{123E7137-4DAA-4848-AA50-8AC9FD07356F}" destId="{9E001069-5F0C-475A-8D22-0EED9FA482AB}" srcOrd="5" destOrd="0" parTransId="{78D0FB76-E878-4F82-9A59-8F71981835C7}" sibTransId="{93A61BD6-D4FE-4E13-8D05-6E3C7A130CD4}"/>
    <dgm:cxn modelId="{59849E9D-7916-4174-88AD-38E165090E3D}" type="presOf" srcId="{EA019F70-219E-4015-A2AC-418CA9F25B7C}" destId="{F968FDBC-5092-4533-B9AF-D89BB17BD85C}" srcOrd="0" destOrd="0" presId="urn:microsoft.com/office/officeart/2005/8/layout/hProcess9"/>
    <dgm:cxn modelId="{EED413AE-C091-48FF-8587-13ABF9F5A5AA}" srcId="{123E7137-4DAA-4848-AA50-8AC9FD07356F}" destId="{EA019F70-219E-4015-A2AC-418CA9F25B7C}" srcOrd="3" destOrd="0" parTransId="{2A927644-E776-4164-AB7D-308B42BFD94B}" sibTransId="{F3668391-A68C-46AE-BBE0-0C34C5924E3D}"/>
    <dgm:cxn modelId="{0BD1B1BC-66D6-4D4B-BE83-857F32BE9205}" type="presOf" srcId="{00130721-B360-4F99-BB8B-08133A7E51F6}" destId="{9D611F7D-5FEA-4969-A3F4-536205A82220}" srcOrd="0" destOrd="0" presId="urn:microsoft.com/office/officeart/2005/8/layout/hProcess9"/>
    <dgm:cxn modelId="{D05B82C4-A06F-4D14-A6D8-A796DBF74DD9}" type="presOf" srcId="{3A021F1B-B8FB-4A74-BF88-5F8D8A63903A}" destId="{C279665F-6A27-470F-9360-BFE73E471B86}" srcOrd="0" destOrd="0" presId="urn:microsoft.com/office/officeart/2005/8/layout/hProcess9"/>
    <dgm:cxn modelId="{3FB676D9-FA4F-4903-86AD-605DAA0FF6BE}" type="presOf" srcId="{3FEDA85B-6589-4BAB-A9F7-E21A74DE04CF}" destId="{9FFADB9B-F7AD-418B-9062-DCC6FF0AEC5D}" srcOrd="0" destOrd="0" presId="urn:microsoft.com/office/officeart/2005/8/layout/hProcess9"/>
    <dgm:cxn modelId="{09D391DE-B948-4E09-BDC2-87BC22277313}" srcId="{123E7137-4DAA-4848-AA50-8AC9FD07356F}" destId="{00130721-B360-4F99-BB8B-08133A7E51F6}" srcOrd="1" destOrd="0" parTransId="{6B78B62A-E302-4035-905E-119C38686C8D}" sibTransId="{99510263-406D-4BF1-935E-75C399054F97}"/>
    <dgm:cxn modelId="{F54C81FE-B306-4C81-ABEC-BCA62091CD7D}" srcId="{123E7137-4DAA-4848-AA50-8AC9FD07356F}" destId="{3A021F1B-B8FB-4A74-BF88-5F8D8A63903A}" srcOrd="0" destOrd="0" parTransId="{F143B316-062C-4882-8E54-C2862F5F6AD4}" sibTransId="{ADFDAB6E-6947-42C5-A8A5-4744236881B0}"/>
    <dgm:cxn modelId="{98676076-FAC9-4BE2-B1D8-B10613C7B3A5}" type="presParOf" srcId="{EF22E1B1-6BA5-4BA3-AF52-2796CC4733D2}" destId="{EB6E6954-731E-44CD-A1F9-42C381390429}" srcOrd="0" destOrd="0" presId="urn:microsoft.com/office/officeart/2005/8/layout/hProcess9"/>
    <dgm:cxn modelId="{3605FD50-A893-44F7-9DD6-A371490EDC0E}" type="presParOf" srcId="{EF22E1B1-6BA5-4BA3-AF52-2796CC4733D2}" destId="{CC6A1C83-D69A-4613-9BF0-3A58D5781A70}" srcOrd="1" destOrd="0" presId="urn:microsoft.com/office/officeart/2005/8/layout/hProcess9"/>
    <dgm:cxn modelId="{6DBFA85F-86B7-4CA3-903D-211281F6A687}" type="presParOf" srcId="{CC6A1C83-D69A-4613-9BF0-3A58D5781A70}" destId="{C279665F-6A27-470F-9360-BFE73E471B86}" srcOrd="0" destOrd="0" presId="urn:microsoft.com/office/officeart/2005/8/layout/hProcess9"/>
    <dgm:cxn modelId="{1CAF36A2-6052-4564-A37D-6CD66A527273}" type="presParOf" srcId="{CC6A1C83-D69A-4613-9BF0-3A58D5781A70}" destId="{50929A11-42DD-4569-AF90-4A7128C34116}" srcOrd="1" destOrd="0" presId="urn:microsoft.com/office/officeart/2005/8/layout/hProcess9"/>
    <dgm:cxn modelId="{267F7D56-104F-451F-BD9E-7D21DF877CE1}" type="presParOf" srcId="{CC6A1C83-D69A-4613-9BF0-3A58D5781A70}" destId="{9D611F7D-5FEA-4969-A3F4-536205A82220}" srcOrd="2" destOrd="0" presId="urn:microsoft.com/office/officeart/2005/8/layout/hProcess9"/>
    <dgm:cxn modelId="{1293FEDA-A679-4508-8382-1F0DB164C207}" type="presParOf" srcId="{CC6A1C83-D69A-4613-9BF0-3A58D5781A70}" destId="{4DDCBD27-BA7C-4804-9AB6-AD7CF20D3E3E}" srcOrd="3" destOrd="0" presId="urn:microsoft.com/office/officeart/2005/8/layout/hProcess9"/>
    <dgm:cxn modelId="{E3D53219-AAF6-4DF4-A6EB-AB23A187BC65}" type="presParOf" srcId="{CC6A1C83-D69A-4613-9BF0-3A58D5781A70}" destId="{21376E30-C579-4B84-8C9A-88F8B71C91AB}" srcOrd="4" destOrd="0" presId="urn:microsoft.com/office/officeart/2005/8/layout/hProcess9"/>
    <dgm:cxn modelId="{33797B4B-5CC5-4E5F-B9E8-3E8FF31EA44F}" type="presParOf" srcId="{CC6A1C83-D69A-4613-9BF0-3A58D5781A70}" destId="{0DA4CFCD-05FD-4FD2-A87F-4B4FA7D7C9B8}" srcOrd="5" destOrd="0" presId="urn:microsoft.com/office/officeart/2005/8/layout/hProcess9"/>
    <dgm:cxn modelId="{5072ACEA-E614-4504-AAC5-FDBB292A10B9}" type="presParOf" srcId="{CC6A1C83-D69A-4613-9BF0-3A58D5781A70}" destId="{F968FDBC-5092-4533-B9AF-D89BB17BD85C}" srcOrd="6" destOrd="0" presId="urn:microsoft.com/office/officeart/2005/8/layout/hProcess9"/>
    <dgm:cxn modelId="{10576F6C-7298-4EE6-813F-534DDF23BB54}" type="presParOf" srcId="{CC6A1C83-D69A-4613-9BF0-3A58D5781A70}" destId="{09C1D95F-5A36-4588-8946-C86528A9DAF8}" srcOrd="7" destOrd="0" presId="urn:microsoft.com/office/officeart/2005/8/layout/hProcess9"/>
    <dgm:cxn modelId="{F6EAD96B-F019-4A54-8879-207C8AA9A9E9}" type="presParOf" srcId="{CC6A1C83-D69A-4613-9BF0-3A58D5781A70}" destId="{394CF0B5-DD0D-4677-ADCC-E9FDDFFC898E}" srcOrd="8" destOrd="0" presId="urn:microsoft.com/office/officeart/2005/8/layout/hProcess9"/>
    <dgm:cxn modelId="{47ED48A7-C0B1-4A9D-981A-D978B125F201}" type="presParOf" srcId="{CC6A1C83-D69A-4613-9BF0-3A58D5781A70}" destId="{86F3560B-D20E-4D81-8DF7-58F36DD81369}" srcOrd="9" destOrd="0" presId="urn:microsoft.com/office/officeart/2005/8/layout/hProcess9"/>
    <dgm:cxn modelId="{D6B527D7-021A-4B9F-A0CA-F0A8F791FF14}" type="presParOf" srcId="{CC6A1C83-D69A-4613-9BF0-3A58D5781A70}" destId="{755A478B-EDFB-4801-AACA-115D7D839330}" srcOrd="10" destOrd="0" presId="urn:microsoft.com/office/officeart/2005/8/layout/hProcess9"/>
    <dgm:cxn modelId="{23A0241D-923B-4427-96B4-C8201DCDC39C}" type="presParOf" srcId="{CC6A1C83-D69A-4613-9BF0-3A58D5781A70}" destId="{CAC3A7E2-BC5E-4870-B506-56ABDC96D6FD}" srcOrd="11" destOrd="0" presId="urn:microsoft.com/office/officeart/2005/8/layout/hProcess9"/>
    <dgm:cxn modelId="{87C6EB0F-EB0B-44BC-A419-156F50457772}" type="presParOf" srcId="{CC6A1C83-D69A-4613-9BF0-3A58D5781A70}" destId="{9FFADB9B-F7AD-418B-9062-DCC6FF0AEC5D}"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96C405-B1F2-4236-9850-5152A56AF236}"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4D856A81-A902-4968-B0AA-355564889022}">
      <dgm:prSet/>
      <dgm:spPr/>
      <dgm:t>
        <a:bodyPr/>
        <a:lstStyle/>
        <a:p>
          <a:r>
            <a:rPr lang="en-US" dirty="0"/>
            <a:t>Targeted interventions for at-risk students to improve engagement and success</a:t>
          </a:r>
        </a:p>
      </dgm:t>
    </dgm:pt>
    <dgm:pt modelId="{C08C85B9-9CBB-44CD-9C12-78B03488AED4}" type="parTrans" cxnId="{A34E5BD9-5623-41D5-9C29-D3AB55BC23DC}">
      <dgm:prSet/>
      <dgm:spPr/>
      <dgm:t>
        <a:bodyPr/>
        <a:lstStyle/>
        <a:p>
          <a:endParaRPr lang="en-US"/>
        </a:p>
      </dgm:t>
    </dgm:pt>
    <dgm:pt modelId="{9DE555C7-DF0A-48E9-8905-D089F6A7599F}" type="sibTrans" cxnId="{A34E5BD9-5623-41D5-9C29-D3AB55BC23DC}">
      <dgm:prSet/>
      <dgm:spPr/>
      <dgm:t>
        <a:bodyPr/>
        <a:lstStyle/>
        <a:p>
          <a:endParaRPr lang="en-US"/>
        </a:p>
      </dgm:t>
    </dgm:pt>
    <dgm:pt modelId="{8C20D8BE-D90E-4DE9-A598-446991D59233}">
      <dgm:prSet/>
      <dgm:spPr/>
      <dgm:t>
        <a:bodyPr/>
        <a:lstStyle/>
        <a:p>
          <a:r>
            <a:rPr lang="en-US" dirty="0"/>
            <a:t>Automation and accuracy in operational and compliance reporting, reducing administrative burden.</a:t>
          </a:r>
        </a:p>
      </dgm:t>
    </dgm:pt>
    <dgm:pt modelId="{012CD47B-AD38-4890-95BC-EB75395C34C7}" type="parTrans" cxnId="{B1BCF902-0545-446F-80DF-4B5EC5278A74}">
      <dgm:prSet/>
      <dgm:spPr/>
      <dgm:t>
        <a:bodyPr/>
        <a:lstStyle/>
        <a:p>
          <a:endParaRPr lang="en-US"/>
        </a:p>
      </dgm:t>
    </dgm:pt>
    <dgm:pt modelId="{627E57C3-62BB-4402-99D1-4C5A0764564B}" type="sibTrans" cxnId="{B1BCF902-0545-446F-80DF-4B5EC5278A74}">
      <dgm:prSet/>
      <dgm:spPr/>
      <dgm:t>
        <a:bodyPr/>
        <a:lstStyle/>
        <a:p>
          <a:endParaRPr lang="en-US"/>
        </a:p>
      </dgm:t>
    </dgm:pt>
    <dgm:pt modelId="{C34ABBC8-2C23-4D4E-856D-58967F50C157}">
      <dgm:prSet/>
      <dgm:spPr/>
      <dgm:t>
        <a:bodyPr/>
        <a:lstStyle/>
        <a:p>
          <a:r>
            <a:rPr lang="en-US" dirty="0"/>
            <a:t>Real-time financial insights for better budgeting, planning, and audit readiness.</a:t>
          </a:r>
        </a:p>
      </dgm:t>
    </dgm:pt>
    <dgm:pt modelId="{BFB31315-3E78-4287-81E2-F81E34EAB878}" type="parTrans" cxnId="{6116D5F4-CA1A-43EA-B756-C5594B574BA2}">
      <dgm:prSet/>
      <dgm:spPr/>
      <dgm:t>
        <a:bodyPr/>
        <a:lstStyle/>
        <a:p>
          <a:endParaRPr lang="en-US"/>
        </a:p>
      </dgm:t>
    </dgm:pt>
    <dgm:pt modelId="{6BD51B52-D2D0-4AA4-A44E-9FB17BFC3D65}" type="sibTrans" cxnId="{6116D5F4-CA1A-43EA-B756-C5594B574BA2}">
      <dgm:prSet/>
      <dgm:spPr/>
      <dgm:t>
        <a:bodyPr/>
        <a:lstStyle/>
        <a:p>
          <a:endParaRPr lang="en-US"/>
        </a:p>
      </dgm:t>
    </dgm:pt>
    <dgm:pt modelId="{AC9171D3-8EF7-41AC-8D33-BF5EFCDB3314}">
      <dgm:prSet/>
      <dgm:spPr/>
      <dgm:t>
        <a:bodyPr/>
        <a:lstStyle/>
        <a:p>
          <a:r>
            <a:rPr lang="en-US" dirty="0"/>
            <a:t>Predictive analytics for proactive decision-making and strategic planning</a:t>
          </a:r>
        </a:p>
      </dgm:t>
    </dgm:pt>
    <dgm:pt modelId="{1CBCB73B-612E-4A2E-AB28-BACA86F7648C}" type="parTrans" cxnId="{834A8DB5-4C7F-4C99-A4CE-F5D08DED627F}">
      <dgm:prSet/>
      <dgm:spPr/>
      <dgm:t>
        <a:bodyPr/>
        <a:lstStyle/>
        <a:p>
          <a:endParaRPr lang="en-US"/>
        </a:p>
      </dgm:t>
    </dgm:pt>
    <dgm:pt modelId="{5D162322-A68D-4A4A-B25A-A6A0D5BC9900}" type="sibTrans" cxnId="{834A8DB5-4C7F-4C99-A4CE-F5D08DED627F}">
      <dgm:prSet/>
      <dgm:spPr/>
      <dgm:t>
        <a:bodyPr/>
        <a:lstStyle/>
        <a:p>
          <a:endParaRPr lang="en-US"/>
        </a:p>
      </dgm:t>
    </dgm:pt>
    <dgm:pt modelId="{66E3A43B-4AAA-47AD-B29A-A30828BF7C82}" type="pres">
      <dgm:prSet presAssocID="{4596C405-B1F2-4236-9850-5152A56AF236}" presName="root" presStyleCnt="0">
        <dgm:presLayoutVars>
          <dgm:dir/>
          <dgm:resizeHandles val="exact"/>
        </dgm:presLayoutVars>
      </dgm:prSet>
      <dgm:spPr/>
    </dgm:pt>
    <dgm:pt modelId="{87B2F1BB-59B2-4A3B-8625-B0AB169C6A50}" type="pres">
      <dgm:prSet presAssocID="{4596C405-B1F2-4236-9850-5152A56AF236}" presName="container" presStyleCnt="0">
        <dgm:presLayoutVars>
          <dgm:dir/>
          <dgm:resizeHandles val="exact"/>
        </dgm:presLayoutVars>
      </dgm:prSet>
      <dgm:spPr/>
    </dgm:pt>
    <dgm:pt modelId="{46E0B940-D5E7-4274-AE17-BABEE60397F4}" type="pres">
      <dgm:prSet presAssocID="{4D856A81-A902-4968-B0AA-355564889022}" presName="compNode" presStyleCnt="0"/>
      <dgm:spPr/>
    </dgm:pt>
    <dgm:pt modelId="{CD287AE8-1407-4E1F-97BB-88195F6D70F7}" type="pres">
      <dgm:prSet presAssocID="{4D856A81-A902-4968-B0AA-355564889022}" presName="iconBgRect" presStyleLbl="bgShp" presStyleIdx="0" presStyleCnt="4"/>
      <dgm:spPr/>
    </dgm:pt>
    <dgm:pt modelId="{4BB65202-08B9-4A63-9565-A07C2042AC77}" type="pres">
      <dgm:prSet presAssocID="{4D856A81-A902-4968-B0AA-35556488902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E8B714EB-8D16-4C78-B626-2CD8E7D3E2A1}" type="pres">
      <dgm:prSet presAssocID="{4D856A81-A902-4968-B0AA-355564889022}" presName="spaceRect" presStyleCnt="0"/>
      <dgm:spPr/>
    </dgm:pt>
    <dgm:pt modelId="{EA9F9EC0-76DA-43C2-B47F-C92902A146A5}" type="pres">
      <dgm:prSet presAssocID="{4D856A81-A902-4968-B0AA-355564889022}" presName="textRect" presStyleLbl="revTx" presStyleIdx="0" presStyleCnt="4">
        <dgm:presLayoutVars>
          <dgm:chMax val="1"/>
          <dgm:chPref val="1"/>
        </dgm:presLayoutVars>
      </dgm:prSet>
      <dgm:spPr/>
    </dgm:pt>
    <dgm:pt modelId="{2E2E1502-18AB-4764-BE81-D86C4F180137}" type="pres">
      <dgm:prSet presAssocID="{9DE555C7-DF0A-48E9-8905-D089F6A7599F}" presName="sibTrans" presStyleLbl="sibTrans2D1" presStyleIdx="0" presStyleCnt="0"/>
      <dgm:spPr/>
    </dgm:pt>
    <dgm:pt modelId="{DA85B0AA-966C-4129-90BA-A186381102BC}" type="pres">
      <dgm:prSet presAssocID="{8C20D8BE-D90E-4DE9-A598-446991D59233}" presName="compNode" presStyleCnt="0"/>
      <dgm:spPr/>
    </dgm:pt>
    <dgm:pt modelId="{C9D2A091-6017-4C86-9933-06D56B9D2D2E}" type="pres">
      <dgm:prSet presAssocID="{8C20D8BE-D90E-4DE9-A598-446991D59233}" presName="iconBgRect" presStyleLbl="bgShp" presStyleIdx="1" presStyleCnt="4"/>
      <dgm:spPr/>
    </dgm:pt>
    <dgm:pt modelId="{92CD8EA8-ED49-4B55-B090-C346582C9FD2}" type="pres">
      <dgm:prSet presAssocID="{8C20D8BE-D90E-4DE9-A598-446991D5923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obot"/>
        </a:ext>
      </dgm:extLst>
    </dgm:pt>
    <dgm:pt modelId="{746F4EDE-E5E5-4D3D-B330-BFAF3A026CAF}" type="pres">
      <dgm:prSet presAssocID="{8C20D8BE-D90E-4DE9-A598-446991D59233}" presName="spaceRect" presStyleCnt="0"/>
      <dgm:spPr/>
    </dgm:pt>
    <dgm:pt modelId="{91B25F01-7D7D-4147-8D80-2CC383307951}" type="pres">
      <dgm:prSet presAssocID="{8C20D8BE-D90E-4DE9-A598-446991D59233}" presName="textRect" presStyleLbl="revTx" presStyleIdx="1" presStyleCnt="4">
        <dgm:presLayoutVars>
          <dgm:chMax val="1"/>
          <dgm:chPref val="1"/>
        </dgm:presLayoutVars>
      </dgm:prSet>
      <dgm:spPr/>
    </dgm:pt>
    <dgm:pt modelId="{A3C5218F-EEAE-45A0-8044-2C4D6DD4F1EE}" type="pres">
      <dgm:prSet presAssocID="{627E57C3-62BB-4402-99D1-4C5A0764564B}" presName="sibTrans" presStyleLbl="sibTrans2D1" presStyleIdx="0" presStyleCnt="0"/>
      <dgm:spPr/>
    </dgm:pt>
    <dgm:pt modelId="{E8BF1A04-3AAC-4973-85DE-0CE4681DBF20}" type="pres">
      <dgm:prSet presAssocID="{C34ABBC8-2C23-4D4E-856D-58967F50C157}" presName="compNode" presStyleCnt="0"/>
      <dgm:spPr/>
    </dgm:pt>
    <dgm:pt modelId="{2D8B4B33-FDA2-468F-AEB9-6A2B9AA9A19F}" type="pres">
      <dgm:prSet presAssocID="{C34ABBC8-2C23-4D4E-856D-58967F50C157}" presName="iconBgRect" presStyleLbl="bgShp" presStyleIdx="2" presStyleCnt="4"/>
      <dgm:spPr/>
    </dgm:pt>
    <dgm:pt modelId="{02EBE243-062A-4762-84F5-F66D1AF534B4}" type="pres">
      <dgm:prSet presAssocID="{C34ABBC8-2C23-4D4E-856D-58967F50C15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laying Cards"/>
        </a:ext>
      </dgm:extLst>
    </dgm:pt>
    <dgm:pt modelId="{266AC3A4-E619-4091-A05D-282ED437A89A}" type="pres">
      <dgm:prSet presAssocID="{C34ABBC8-2C23-4D4E-856D-58967F50C157}" presName="spaceRect" presStyleCnt="0"/>
      <dgm:spPr/>
    </dgm:pt>
    <dgm:pt modelId="{18432F66-11D3-4553-9D1A-FFB6D9E14B33}" type="pres">
      <dgm:prSet presAssocID="{C34ABBC8-2C23-4D4E-856D-58967F50C157}" presName="textRect" presStyleLbl="revTx" presStyleIdx="2" presStyleCnt="4">
        <dgm:presLayoutVars>
          <dgm:chMax val="1"/>
          <dgm:chPref val="1"/>
        </dgm:presLayoutVars>
      </dgm:prSet>
      <dgm:spPr/>
    </dgm:pt>
    <dgm:pt modelId="{11CC18C8-2692-4649-844B-703D351BC839}" type="pres">
      <dgm:prSet presAssocID="{6BD51B52-D2D0-4AA4-A44E-9FB17BFC3D65}" presName="sibTrans" presStyleLbl="sibTrans2D1" presStyleIdx="0" presStyleCnt="0"/>
      <dgm:spPr/>
    </dgm:pt>
    <dgm:pt modelId="{9B2A6022-E800-4533-B53D-B9C2955E94E1}" type="pres">
      <dgm:prSet presAssocID="{AC9171D3-8EF7-41AC-8D33-BF5EFCDB3314}" presName="compNode" presStyleCnt="0"/>
      <dgm:spPr/>
    </dgm:pt>
    <dgm:pt modelId="{E66BDFDA-683B-4C23-865A-8E8FB9F70BDB}" type="pres">
      <dgm:prSet presAssocID="{AC9171D3-8EF7-41AC-8D33-BF5EFCDB3314}" presName="iconBgRect" presStyleLbl="bgShp" presStyleIdx="3" presStyleCnt="4"/>
      <dgm:spPr/>
    </dgm:pt>
    <dgm:pt modelId="{6CE0E8F1-020F-4EBD-9B61-9EEDA180C8B8}" type="pres">
      <dgm:prSet presAssocID="{AC9171D3-8EF7-41AC-8D33-BF5EFCDB331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atistics"/>
        </a:ext>
      </dgm:extLst>
    </dgm:pt>
    <dgm:pt modelId="{A9600862-F0EE-4226-AF25-81B935C4B941}" type="pres">
      <dgm:prSet presAssocID="{AC9171D3-8EF7-41AC-8D33-BF5EFCDB3314}" presName="spaceRect" presStyleCnt="0"/>
      <dgm:spPr/>
    </dgm:pt>
    <dgm:pt modelId="{4EAEE382-1F6A-4D2A-9B4F-C3DC7D4D5C75}" type="pres">
      <dgm:prSet presAssocID="{AC9171D3-8EF7-41AC-8D33-BF5EFCDB3314}" presName="textRect" presStyleLbl="revTx" presStyleIdx="3" presStyleCnt="4">
        <dgm:presLayoutVars>
          <dgm:chMax val="1"/>
          <dgm:chPref val="1"/>
        </dgm:presLayoutVars>
      </dgm:prSet>
      <dgm:spPr/>
    </dgm:pt>
  </dgm:ptLst>
  <dgm:cxnLst>
    <dgm:cxn modelId="{B1BCF902-0545-446F-80DF-4B5EC5278A74}" srcId="{4596C405-B1F2-4236-9850-5152A56AF236}" destId="{8C20D8BE-D90E-4DE9-A598-446991D59233}" srcOrd="1" destOrd="0" parTransId="{012CD47B-AD38-4890-95BC-EB75395C34C7}" sibTransId="{627E57C3-62BB-4402-99D1-4C5A0764564B}"/>
    <dgm:cxn modelId="{85902406-6B79-4B05-9E39-585CF7460F0A}" type="presOf" srcId="{C34ABBC8-2C23-4D4E-856D-58967F50C157}" destId="{18432F66-11D3-4553-9D1A-FFB6D9E14B33}" srcOrd="0" destOrd="0" presId="urn:microsoft.com/office/officeart/2018/2/layout/IconCircleList"/>
    <dgm:cxn modelId="{08AA0908-C433-4A7F-9210-B0E55FFA16F3}" type="presOf" srcId="{9DE555C7-DF0A-48E9-8905-D089F6A7599F}" destId="{2E2E1502-18AB-4764-BE81-D86C4F180137}" srcOrd="0" destOrd="0" presId="urn:microsoft.com/office/officeart/2018/2/layout/IconCircleList"/>
    <dgm:cxn modelId="{FE07AA1E-619A-4E11-8DF9-696E73240B77}" type="presOf" srcId="{627E57C3-62BB-4402-99D1-4C5A0764564B}" destId="{A3C5218F-EEAE-45A0-8044-2C4D6DD4F1EE}" srcOrd="0" destOrd="0" presId="urn:microsoft.com/office/officeart/2018/2/layout/IconCircleList"/>
    <dgm:cxn modelId="{CA37AC24-8785-4BF4-A93B-CD44E466A1FD}" type="presOf" srcId="{8C20D8BE-D90E-4DE9-A598-446991D59233}" destId="{91B25F01-7D7D-4147-8D80-2CC383307951}" srcOrd="0" destOrd="0" presId="urn:microsoft.com/office/officeart/2018/2/layout/IconCircleList"/>
    <dgm:cxn modelId="{D78EB02A-99CD-47AC-AD9E-F09800866CA4}" type="presOf" srcId="{6BD51B52-D2D0-4AA4-A44E-9FB17BFC3D65}" destId="{11CC18C8-2692-4649-844B-703D351BC839}" srcOrd="0" destOrd="0" presId="urn:microsoft.com/office/officeart/2018/2/layout/IconCircleList"/>
    <dgm:cxn modelId="{9DE22A4F-C9AF-46A7-9C13-D0CC687DAC2A}" type="presOf" srcId="{AC9171D3-8EF7-41AC-8D33-BF5EFCDB3314}" destId="{4EAEE382-1F6A-4D2A-9B4F-C3DC7D4D5C75}" srcOrd="0" destOrd="0" presId="urn:microsoft.com/office/officeart/2018/2/layout/IconCircleList"/>
    <dgm:cxn modelId="{1C74687D-ABE8-456C-B7B3-972AD80EE95D}" type="presOf" srcId="{4596C405-B1F2-4236-9850-5152A56AF236}" destId="{66E3A43B-4AAA-47AD-B29A-A30828BF7C82}" srcOrd="0" destOrd="0" presId="urn:microsoft.com/office/officeart/2018/2/layout/IconCircleList"/>
    <dgm:cxn modelId="{834A8DB5-4C7F-4C99-A4CE-F5D08DED627F}" srcId="{4596C405-B1F2-4236-9850-5152A56AF236}" destId="{AC9171D3-8EF7-41AC-8D33-BF5EFCDB3314}" srcOrd="3" destOrd="0" parTransId="{1CBCB73B-612E-4A2E-AB28-BACA86F7648C}" sibTransId="{5D162322-A68D-4A4A-B25A-A6A0D5BC9900}"/>
    <dgm:cxn modelId="{855FACB8-FF68-4F9E-BB65-EE36AAC04386}" type="presOf" srcId="{4D856A81-A902-4968-B0AA-355564889022}" destId="{EA9F9EC0-76DA-43C2-B47F-C92902A146A5}" srcOrd="0" destOrd="0" presId="urn:microsoft.com/office/officeart/2018/2/layout/IconCircleList"/>
    <dgm:cxn modelId="{A34E5BD9-5623-41D5-9C29-D3AB55BC23DC}" srcId="{4596C405-B1F2-4236-9850-5152A56AF236}" destId="{4D856A81-A902-4968-B0AA-355564889022}" srcOrd="0" destOrd="0" parTransId="{C08C85B9-9CBB-44CD-9C12-78B03488AED4}" sibTransId="{9DE555C7-DF0A-48E9-8905-D089F6A7599F}"/>
    <dgm:cxn modelId="{6116D5F4-CA1A-43EA-B756-C5594B574BA2}" srcId="{4596C405-B1F2-4236-9850-5152A56AF236}" destId="{C34ABBC8-2C23-4D4E-856D-58967F50C157}" srcOrd="2" destOrd="0" parTransId="{BFB31315-3E78-4287-81E2-F81E34EAB878}" sibTransId="{6BD51B52-D2D0-4AA4-A44E-9FB17BFC3D65}"/>
    <dgm:cxn modelId="{AAD6931C-51C0-4509-91C8-0E7741CFD0BF}" type="presParOf" srcId="{66E3A43B-4AAA-47AD-B29A-A30828BF7C82}" destId="{87B2F1BB-59B2-4A3B-8625-B0AB169C6A50}" srcOrd="0" destOrd="0" presId="urn:microsoft.com/office/officeart/2018/2/layout/IconCircleList"/>
    <dgm:cxn modelId="{1C725F66-598C-445B-A5A8-20BF1CA2F5DF}" type="presParOf" srcId="{87B2F1BB-59B2-4A3B-8625-B0AB169C6A50}" destId="{46E0B940-D5E7-4274-AE17-BABEE60397F4}" srcOrd="0" destOrd="0" presId="urn:microsoft.com/office/officeart/2018/2/layout/IconCircleList"/>
    <dgm:cxn modelId="{7441D8C4-32AD-4150-872B-87A8ACDD5E47}" type="presParOf" srcId="{46E0B940-D5E7-4274-AE17-BABEE60397F4}" destId="{CD287AE8-1407-4E1F-97BB-88195F6D70F7}" srcOrd="0" destOrd="0" presId="urn:microsoft.com/office/officeart/2018/2/layout/IconCircleList"/>
    <dgm:cxn modelId="{21E8977E-478A-41CD-8BF0-E508275D43D8}" type="presParOf" srcId="{46E0B940-D5E7-4274-AE17-BABEE60397F4}" destId="{4BB65202-08B9-4A63-9565-A07C2042AC77}" srcOrd="1" destOrd="0" presId="urn:microsoft.com/office/officeart/2018/2/layout/IconCircleList"/>
    <dgm:cxn modelId="{B8CAD182-4666-42E1-BCF8-2F3846BCD6D5}" type="presParOf" srcId="{46E0B940-D5E7-4274-AE17-BABEE60397F4}" destId="{E8B714EB-8D16-4C78-B626-2CD8E7D3E2A1}" srcOrd="2" destOrd="0" presId="urn:microsoft.com/office/officeart/2018/2/layout/IconCircleList"/>
    <dgm:cxn modelId="{DD81310D-7C16-4003-9DE5-DD964B4A2352}" type="presParOf" srcId="{46E0B940-D5E7-4274-AE17-BABEE60397F4}" destId="{EA9F9EC0-76DA-43C2-B47F-C92902A146A5}" srcOrd="3" destOrd="0" presId="urn:microsoft.com/office/officeart/2018/2/layout/IconCircleList"/>
    <dgm:cxn modelId="{1065EDCE-2CE8-4618-9604-4D9674985413}" type="presParOf" srcId="{87B2F1BB-59B2-4A3B-8625-B0AB169C6A50}" destId="{2E2E1502-18AB-4764-BE81-D86C4F180137}" srcOrd="1" destOrd="0" presId="urn:microsoft.com/office/officeart/2018/2/layout/IconCircleList"/>
    <dgm:cxn modelId="{1AC9924C-5193-4D0C-AD42-89344F0C3189}" type="presParOf" srcId="{87B2F1BB-59B2-4A3B-8625-B0AB169C6A50}" destId="{DA85B0AA-966C-4129-90BA-A186381102BC}" srcOrd="2" destOrd="0" presId="urn:microsoft.com/office/officeart/2018/2/layout/IconCircleList"/>
    <dgm:cxn modelId="{CBBB636B-B515-4009-AE22-B2A8DF067D67}" type="presParOf" srcId="{DA85B0AA-966C-4129-90BA-A186381102BC}" destId="{C9D2A091-6017-4C86-9933-06D56B9D2D2E}" srcOrd="0" destOrd="0" presId="urn:microsoft.com/office/officeart/2018/2/layout/IconCircleList"/>
    <dgm:cxn modelId="{DF0F0D1A-D2D2-4C0D-A446-7E1699F5DD2B}" type="presParOf" srcId="{DA85B0AA-966C-4129-90BA-A186381102BC}" destId="{92CD8EA8-ED49-4B55-B090-C346582C9FD2}" srcOrd="1" destOrd="0" presId="urn:microsoft.com/office/officeart/2018/2/layout/IconCircleList"/>
    <dgm:cxn modelId="{5DAEA1D6-CAB8-408A-B067-F37A83483D25}" type="presParOf" srcId="{DA85B0AA-966C-4129-90BA-A186381102BC}" destId="{746F4EDE-E5E5-4D3D-B330-BFAF3A026CAF}" srcOrd="2" destOrd="0" presId="urn:microsoft.com/office/officeart/2018/2/layout/IconCircleList"/>
    <dgm:cxn modelId="{6147712F-5510-424F-8322-2545B01E5245}" type="presParOf" srcId="{DA85B0AA-966C-4129-90BA-A186381102BC}" destId="{91B25F01-7D7D-4147-8D80-2CC383307951}" srcOrd="3" destOrd="0" presId="urn:microsoft.com/office/officeart/2018/2/layout/IconCircleList"/>
    <dgm:cxn modelId="{05B19CBC-BFB1-4FC2-966D-248E2664CEB2}" type="presParOf" srcId="{87B2F1BB-59B2-4A3B-8625-B0AB169C6A50}" destId="{A3C5218F-EEAE-45A0-8044-2C4D6DD4F1EE}" srcOrd="3" destOrd="0" presId="urn:microsoft.com/office/officeart/2018/2/layout/IconCircleList"/>
    <dgm:cxn modelId="{E030B950-79CC-4D9E-B888-B00E5C3CDFAC}" type="presParOf" srcId="{87B2F1BB-59B2-4A3B-8625-B0AB169C6A50}" destId="{E8BF1A04-3AAC-4973-85DE-0CE4681DBF20}" srcOrd="4" destOrd="0" presId="urn:microsoft.com/office/officeart/2018/2/layout/IconCircleList"/>
    <dgm:cxn modelId="{950A884F-E4E3-4B28-98F3-53F9876D8226}" type="presParOf" srcId="{E8BF1A04-3AAC-4973-85DE-0CE4681DBF20}" destId="{2D8B4B33-FDA2-468F-AEB9-6A2B9AA9A19F}" srcOrd="0" destOrd="0" presId="urn:microsoft.com/office/officeart/2018/2/layout/IconCircleList"/>
    <dgm:cxn modelId="{3D230708-2A05-414B-B560-3CE2F6CBB0C6}" type="presParOf" srcId="{E8BF1A04-3AAC-4973-85DE-0CE4681DBF20}" destId="{02EBE243-062A-4762-84F5-F66D1AF534B4}" srcOrd="1" destOrd="0" presId="urn:microsoft.com/office/officeart/2018/2/layout/IconCircleList"/>
    <dgm:cxn modelId="{A3D537AE-9E39-4F58-9E7C-C9D72B7A6009}" type="presParOf" srcId="{E8BF1A04-3AAC-4973-85DE-0CE4681DBF20}" destId="{266AC3A4-E619-4091-A05D-282ED437A89A}" srcOrd="2" destOrd="0" presId="urn:microsoft.com/office/officeart/2018/2/layout/IconCircleList"/>
    <dgm:cxn modelId="{1D4C954A-D118-4C24-B75A-1672E0080BBF}" type="presParOf" srcId="{E8BF1A04-3AAC-4973-85DE-0CE4681DBF20}" destId="{18432F66-11D3-4553-9D1A-FFB6D9E14B33}" srcOrd="3" destOrd="0" presId="urn:microsoft.com/office/officeart/2018/2/layout/IconCircleList"/>
    <dgm:cxn modelId="{00FCCD04-1D26-40D7-9001-4FC1ABBFF6C6}" type="presParOf" srcId="{87B2F1BB-59B2-4A3B-8625-B0AB169C6A50}" destId="{11CC18C8-2692-4649-844B-703D351BC839}" srcOrd="5" destOrd="0" presId="urn:microsoft.com/office/officeart/2018/2/layout/IconCircleList"/>
    <dgm:cxn modelId="{E986952F-CEBD-40C0-8844-A4A88038FF1B}" type="presParOf" srcId="{87B2F1BB-59B2-4A3B-8625-B0AB169C6A50}" destId="{9B2A6022-E800-4533-B53D-B9C2955E94E1}" srcOrd="6" destOrd="0" presId="urn:microsoft.com/office/officeart/2018/2/layout/IconCircleList"/>
    <dgm:cxn modelId="{61EB293B-5F1C-4737-8CB9-B6A8AB182E83}" type="presParOf" srcId="{9B2A6022-E800-4533-B53D-B9C2955E94E1}" destId="{E66BDFDA-683B-4C23-865A-8E8FB9F70BDB}" srcOrd="0" destOrd="0" presId="urn:microsoft.com/office/officeart/2018/2/layout/IconCircleList"/>
    <dgm:cxn modelId="{7DE8A56F-4D8F-4F6B-A333-F560925E352C}" type="presParOf" srcId="{9B2A6022-E800-4533-B53D-B9C2955E94E1}" destId="{6CE0E8F1-020F-4EBD-9B61-9EEDA180C8B8}" srcOrd="1" destOrd="0" presId="urn:microsoft.com/office/officeart/2018/2/layout/IconCircleList"/>
    <dgm:cxn modelId="{6DDD1C21-6CDD-4F85-890E-186E4401A8FA}" type="presParOf" srcId="{9B2A6022-E800-4533-B53D-B9C2955E94E1}" destId="{A9600862-F0EE-4226-AF25-81B935C4B941}" srcOrd="2" destOrd="0" presId="urn:microsoft.com/office/officeart/2018/2/layout/IconCircleList"/>
    <dgm:cxn modelId="{97AF6110-8587-4948-AA51-2EEFA8B5DE9D}" type="presParOf" srcId="{9B2A6022-E800-4533-B53D-B9C2955E94E1}" destId="{4EAEE382-1F6A-4D2A-9B4F-C3DC7D4D5C7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DBEA4E-06EC-44A1-AF81-3B0B92C29FE7}"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ZA"/>
        </a:p>
      </dgm:t>
    </dgm:pt>
    <dgm:pt modelId="{CB0759A1-8F68-47B8-979A-DDF59EF39904}">
      <dgm:prSet/>
      <dgm:spPr>
        <a:solidFill>
          <a:srgbClr val="006690"/>
        </a:solidFill>
      </dgm:spPr>
      <dgm:t>
        <a:bodyPr/>
        <a:lstStyle/>
        <a:p>
          <a:r>
            <a:rPr lang="en-ZA" dirty="0"/>
            <a:t>Comprehensive Analytics Suite for Education using student’s ITS and Moodle data</a:t>
          </a:r>
        </a:p>
      </dgm:t>
    </dgm:pt>
    <dgm:pt modelId="{476E3E6E-1EE9-4709-9AE1-6956073F0F07}" type="parTrans" cxnId="{0BAC2BE2-93B7-4943-9CD7-BE597552156D}">
      <dgm:prSet/>
      <dgm:spPr/>
      <dgm:t>
        <a:bodyPr/>
        <a:lstStyle/>
        <a:p>
          <a:endParaRPr lang="en-ZA"/>
        </a:p>
      </dgm:t>
    </dgm:pt>
    <dgm:pt modelId="{1E7211B8-E685-4549-BB32-ABAA52A23405}" type="sibTrans" cxnId="{0BAC2BE2-93B7-4943-9CD7-BE597552156D}">
      <dgm:prSet/>
      <dgm:spPr/>
      <dgm:t>
        <a:bodyPr/>
        <a:lstStyle/>
        <a:p>
          <a:endParaRPr lang="en-ZA"/>
        </a:p>
      </dgm:t>
    </dgm:pt>
    <dgm:pt modelId="{43640239-6D7D-46E0-BF2B-F37B58ED3639}">
      <dgm:prSet/>
      <dgm:spPr>
        <a:solidFill>
          <a:srgbClr val="009FB0"/>
        </a:solidFill>
      </dgm:spPr>
      <dgm:t>
        <a:bodyPr/>
        <a:lstStyle/>
        <a:p>
          <a:r>
            <a:rPr lang="en-ZA" dirty="0"/>
            <a:t>Centralised data store for operational reporting</a:t>
          </a:r>
        </a:p>
      </dgm:t>
    </dgm:pt>
    <dgm:pt modelId="{7D565D47-9A09-415C-8712-DF4A743CA60C}" type="parTrans" cxnId="{22C218B8-FB43-46BB-9EB2-DE82435CFF0B}">
      <dgm:prSet/>
      <dgm:spPr/>
      <dgm:t>
        <a:bodyPr/>
        <a:lstStyle/>
        <a:p>
          <a:endParaRPr lang="en-ZA"/>
        </a:p>
      </dgm:t>
    </dgm:pt>
    <dgm:pt modelId="{40D3CCDB-2291-4845-8F67-B8113B6A34CA}" type="sibTrans" cxnId="{22C218B8-FB43-46BB-9EB2-DE82435CFF0B}">
      <dgm:prSet/>
      <dgm:spPr/>
      <dgm:t>
        <a:bodyPr/>
        <a:lstStyle/>
        <a:p>
          <a:endParaRPr lang="en-ZA"/>
        </a:p>
      </dgm:t>
    </dgm:pt>
    <dgm:pt modelId="{85492BA0-DAB1-404A-A6F3-D7645DC3E153}">
      <dgm:prSet/>
      <dgm:spPr>
        <a:solidFill>
          <a:srgbClr val="006690"/>
        </a:solidFill>
      </dgm:spPr>
      <dgm:t>
        <a:bodyPr/>
        <a:lstStyle/>
        <a:p>
          <a:r>
            <a:rPr lang="en-ZA" dirty="0"/>
            <a:t>Student’s Financial data reporting</a:t>
          </a:r>
        </a:p>
      </dgm:t>
    </dgm:pt>
    <dgm:pt modelId="{04907CF4-8C2E-4A55-849C-352614318CE0}" type="parTrans" cxnId="{EC2956D5-59F0-49E6-B8EA-133A8612FD6E}">
      <dgm:prSet/>
      <dgm:spPr/>
      <dgm:t>
        <a:bodyPr/>
        <a:lstStyle/>
        <a:p>
          <a:endParaRPr lang="en-ZA"/>
        </a:p>
      </dgm:t>
    </dgm:pt>
    <dgm:pt modelId="{8B8400A8-69C0-4CDF-961F-43915EA2FF33}" type="sibTrans" cxnId="{EC2956D5-59F0-49E6-B8EA-133A8612FD6E}">
      <dgm:prSet/>
      <dgm:spPr/>
      <dgm:t>
        <a:bodyPr/>
        <a:lstStyle/>
        <a:p>
          <a:endParaRPr lang="en-ZA"/>
        </a:p>
      </dgm:t>
    </dgm:pt>
    <dgm:pt modelId="{A83B288A-0C22-4914-82F6-4CD2F0F28A4F}">
      <dgm:prSet/>
      <dgm:spPr>
        <a:solidFill>
          <a:srgbClr val="009FB0"/>
        </a:solidFill>
      </dgm:spPr>
      <dgm:t>
        <a:bodyPr/>
        <a:lstStyle/>
        <a:p>
          <a:r>
            <a:rPr lang="en-ZA" dirty="0"/>
            <a:t>Predictive analytics</a:t>
          </a:r>
        </a:p>
        <a:p>
          <a:r>
            <a:rPr lang="en-ZA" dirty="0"/>
            <a:t>(dropout predictor)</a:t>
          </a:r>
        </a:p>
      </dgm:t>
    </dgm:pt>
    <dgm:pt modelId="{156B7F39-580C-4B0B-8242-72772953631E}" type="parTrans" cxnId="{C875E78F-272D-4E4D-8633-6007C27AF00C}">
      <dgm:prSet/>
      <dgm:spPr/>
      <dgm:t>
        <a:bodyPr/>
        <a:lstStyle/>
        <a:p>
          <a:endParaRPr lang="en-ZA"/>
        </a:p>
      </dgm:t>
    </dgm:pt>
    <dgm:pt modelId="{D94E1976-F611-4F1C-B069-72B096D5D3D3}" type="sibTrans" cxnId="{C875E78F-272D-4E4D-8633-6007C27AF00C}">
      <dgm:prSet/>
      <dgm:spPr/>
      <dgm:t>
        <a:bodyPr/>
        <a:lstStyle/>
        <a:p>
          <a:endParaRPr lang="en-ZA"/>
        </a:p>
      </dgm:t>
    </dgm:pt>
    <dgm:pt modelId="{5947C4A4-042D-4F9F-B6DC-71CAA09B3103}">
      <dgm:prSet/>
      <dgm:spPr>
        <a:solidFill>
          <a:srgbClr val="006690"/>
        </a:solidFill>
      </dgm:spPr>
      <dgm:t>
        <a:bodyPr/>
        <a:lstStyle/>
        <a:p>
          <a:r>
            <a:rPr lang="en-ZA"/>
            <a:t>Student Portfolio builder</a:t>
          </a:r>
        </a:p>
      </dgm:t>
    </dgm:pt>
    <dgm:pt modelId="{54E0B566-E9F5-4D9F-89FB-47A3D540BB06}" type="parTrans" cxnId="{282A0E02-75BD-4991-8A8E-CBE67B694A56}">
      <dgm:prSet/>
      <dgm:spPr/>
      <dgm:t>
        <a:bodyPr/>
        <a:lstStyle/>
        <a:p>
          <a:endParaRPr lang="en-ZA"/>
        </a:p>
      </dgm:t>
    </dgm:pt>
    <dgm:pt modelId="{D8D498AB-8528-4297-9164-7DBEB67AC132}" type="sibTrans" cxnId="{282A0E02-75BD-4991-8A8E-CBE67B694A56}">
      <dgm:prSet/>
      <dgm:spPr/>
      <dgm:t>
        <a:bodyPr/>
        <a:lstStyle/>
        <a:p>
          <a:endParaRPr lang="en-ZA"/>
        </a:p>
      </dgm:t>
    </dgm:pt>
    <dgm:pt modelId="{EDFBA1BA-35B9-4F04-B9D5-4F8D4BE6E8D5}">
      <dgm:prSet/>
      <dgm:spPr>
        <a:ln>
          <a:solidFill>
            <a:srgbClr val="006690"/>
          </a:solidFill>
        </a:ln>
      </dgm:spPr>
      <dgm:t>
        <a:bodyPr/>
        <a:lstStyle/>
        <a:p>
          <a:r>
            <a:rPr lang="en-ZA" dirty="0">
              <a:solidFill>
                <a:srgbClr val="00A1ED"/>
              </a:solidFill>
            </a:rPr>
            <a:t>ITS (Biography)</a:t>
          </a:r>
        </a:p>
      </dgm:t>
    </dgm:pt>
    <dgm:pt modelId="{17AA89B6-30DC-4E26-8583-F864F8E46270}" type="parTrans" cxnId="{11E0F0B2-5E2A-4489-A824-31E93B400568}">
      <dgm:prSet/>
      <dgm:spPr>
        <a:ln>
          <a:solidFill>
            <a:srgbClr val="006690"/>
          </a:solidFill>
        </a:ln>
      </dgm:spPr>
      <dgm:t>
        <a:bodyPr/>
        <a:lstStyle/>
        <a:p>
          <a:endParaRPr lang="en-ZA"/>
        </a:p>
      </dgm:t>
    </dgm:pt>
    <dgm:pt modelId="{C9D8034E-9508-4F6E-BF12-D335B1D36F46}" type="sibTrans" cxnId="{11E0F0B2-5E2A-4489-A824-31E93B400568}">
      <dgm:prSet/>
      <dgm:spPr/>
      <dgm:t>
        <a:bodyPr/>
        <a:lstStyle/>
        <a:p>
          <a:endParaRPr lang="en-ZA"/>
        </a:p>
      </dgm:t>
    </dgm:pt>
    <dgm:pt modelId="{B9D2A8EB-03AB-4D37-86F2-E31812362771}">
      <dgm:prSet/>
      <dgm:spPr>
        <a:ln>
          <a:solidFill>
            <a:srgbClr val="006690"/>
          </a:solidFill>
        </a:ln>
      </dgm:spPr>
      <dgm:t>
        <a:bodyPr/>
        <a:lstStyle/>
        <a:p>
          <a:r>
            <a:rPr lang="en-ZA" dirty="0">
              <a:solidFill>
                <a:srgbClr val="00A1ED"/>
              </a:solidFill>
            </a:rPr>
            <a:t>Moodle</a:t>
          </a:r>
        </a:p>
        <a:p>
          <a:r>
            <a:rPr lang="en-ZA" dirty="0">
              <a:solidFill>
                <a:srgbClr val="00A1ED"/>
              </a:solidFill>
            </a:rPr>
            <a:t>(Academic Record )</a:t>
          </a:r>
        </a:p>
      </dgm:t>
    </dgm:pt>
    <dgm:pt modelId="{C19C4F3B-2F29-4A2B-92C8-2BFC64D11475}" type="parTrans" cxnId="{E9E13CFB-DF10-4DA3-A128-69F8A4CEF766}">
      <dgm:prSet/>
      <dgm:spPr>
        <a:ln>
          <a:solidFill>
            <a:srgbClr val="006690"/>
          </a:solidFill>
        </a:ln>
      </dgm:spPr>
      <dgm:t>
        <a:bodyPr/>
        <a:lstStyle/>
        <a:p>
          <a:endParaRPr lang="en-ZA"/>
        </a:p>
      </dgm:t>
    </dgm:pt>
    <dgm:pt modelId="{B8948364-7358-40F7-BBC6-8022C0FA160B}" type="sibTrans" cxnId="{E9E13CFB-DF10-4DA3-A128-69F8A4CEF766}">
      <dgm:prSet/>
      <dgm:spPr/>
      <dgm:t>
        <a:bodyPr/>
        <a:lstStyle/>
        <a:p>
          <a:endParaRPr lang="en-ZA"/>
        </a:p>
      </dgm:t>
    </dgm:pt>
    <dgm:pt modelId="{391F36D1-FEAA-4F15-A137-0CD355FD3B93}">
      <dgm:prSet/>
      <dgm:spPr>
        <a:ln>
          <a:solidFill>
            <a:srgbClr val="006690"/>
          </a:solidFill>
        </a:ln>
      </dgm:spPr>
      <dgm:t>
        <a:bodyPr/>
        <a:lstStyle/>
        <a:p>
          <a:r>
            <a:rPr lang="en-US" dirty="0">
              <a:solidFill>
                <a:srgbClr val="00A1ED"/>
              </a:solidFill>
            </a:rPr>
            <a:t>Funding information</a:t>
          </a:r>
          <a:endParaRPr lang="en-ZA" dirty="0">
            <a:solidFill>
              <a:srgbClr val="00A1ED"/>
            </a:solidFill>
          </a:endParaRPr>
        </a:p>
      </dgm:t>
    </dgm:pt>
    <dgm:pt modelId="{947AC09F-57E0-4CDC-AE47-C80811F3233C}" type="parTrans" cxnId="{5B3D4D59-6233-4AFE-8B74-DDE93E94CA61}">
      <dgm:prSet/>
      <dgm:spPr/>
      <dgm:t>
        <a:bodyPr/>
        <a:lstStyle/>
        <a:p>
          <a:endParaRPr lang="en-ZA"/>
        </a:p>
      </dgm:t>
    </dgm:pt>
    <dgm:pt modelId="{C4BCD22F-629C-4DFF-9051-11F8BF44C855}" type="sibTrans" cxnId="{5B3D4D59-6233-4AFE-8B74-DDE93E94CA61}">
      <dgm:prSet/>
      <dgm:spPr/>
      <dgm:t>
        <a:bodyPr/>
        <a:lstStyle/>
        <a:p>
          <a:endParaRPr lang="en-ZA"/>
        </a:p>
      </dgm:t>
    </dgm:pt>
    <dgm:pt modelId="{DF5CF0AD-95FC-48E3-98F7-72E0621FD8C2}">
      <dgm:prSet/>
      <dgm:spPr>
        <a:ln>
          <a:solidFill>
            <a:srgbClr val="006690"/>
          </a:solidFill>
        </a:ln>
      </dgm:spPr>
      <dgm:t>
        <a:bodyPr/>
        <a:lstStyle/>
        <a:p>
          <a:r>
            <a:rPr lang="en-US" dirty="0">
              <a:solidFill>
                <a:srgbClr val="00A1ED"/>
              </a:solidFill>
            </a:rPr>
            <a:t>Tuition fees records</a:t>
          </a:r>
          <a:endParaRPr lang="en-ZA" dirty="0">
            <a:solidFill>
              <a:srgbClr val="00A1ED"/>
            </a:solidFill>
          </a:endParaRPr>
        </a:p>
      </dgm:t>
    </dgm:pt>
    <dgm:pt modelId="{AD5C0674-5B09-4AD9-893E-0E9F167DC3C4}" type="parTrans" cxnId="{4F55671A-0CBC-41FF-A3FC-EB51C173859E}">
      <dgm:prSet/>
      <dgm:spPr>
        <a:ln>
          <a:solidFill>
            <a:srgbClr val="006690"/>
          </a:solidFill>
        </a:ln>
      </dgm:spPr>
      <dgm:t>
        <a:bodyPr/>
        <a:lstStyle/>
        <a:p>
          <a:endParaRPr lang="en-ZA"/>
        </a:p>
      </dgm:t>
    </dgm:pt>
    <dgm:pt modelId="{D6541EFC-661C-4E21-813B-AE62EC3BD607}" type="sibTrans" cxnId="{4F55671A-0CBC-41FF-A3FC-EB51C173859E}">
      <dgm:prSet/>
      <dgm:spPr/>
      <dgm:t>
        <a:bodyPr/>
        <a:lstStyle/>
        <a:p>
          <a:endParaRPr lang="en-ZA"/>
        </a:p>
      </dgm:t>
    </dgm:pt>
    <dgm:pt modelId="{7D850BCD-443B-4710-9D2A-29AAA52BC186}">
      <dgm:prSet/>
      <dgm:spPr>
        <a:ln>
          <a:solidFill>
            <a:srgbClr val="009FB0"/>
          </a:solidFill>
        </a:ln>
      </dgm:spPr>
      <dgm:t>
        <a:bodyPr/>
        <a:lstStyle/>
        <a:p>
          <a:r>
            <a:rPr lang="en-US" dirty="0">
              <a:solidFill>
                <a:srgbClr val="00A1ED"/>
              </a:solidFill>
            </a:rPr>
            <a:t>Administrative reports</a:t>
          </a:r>
          <a:endParaRPr lang="en-ZA" dirty="0">
            <a:solidFill>
              <a:srgbClr val="00A1ED"/>
            </a:solidFill>
          </a:endParaRPr>
        </a:p>
      </dgm:t>
    </dgm:pt>
    <dgm:pt modelId="{8E63458A-43BF-4365-B9A3-E74D5B71CCF0}" type="parTrans" cxnId="{33FE0013-D07A-40B9-9B8D-2EB8F50D22BF}">
      <dgm:prSet/>
      <dgm:spPr>
        <a:ln>
          <a:solidFill>
            <a:srgbClr val="009FB0"/>
          </a:solidFill>
        </a:ln>
      </dgm:spPr>
      <dgm:t>
        <a:bodyPr/>
        <a:lstStyle/>
        <a:p>
          <a:endParaRPr lang="en-ZA"/>
        </a:p>
      </dgm:t>
    </dgm:pt>
    <dgm:pt modelId="{CF78F832-0D54-409B-A76C-8EE022187FA9}" type="sibTrans" cxnId="{33FE0013-D07A-40B9-9B8D-2EB8F50D22BF}">
      <dgm:prSet/>
      <dgm:spPr/>
      <dgm:t>
        <a:bodyPr/>
        <a:lstStyle/>
        <a:p>
          <a:endParaRPr lang="en-ZA"/>
        </a:p>
      </dgm:t>
    </dgm:pt>
    <dgm:pt modelId="{2819C4A9-4F23-4580-B4E2-00D8E61405F8}">
      <dgm:prSet/>
      <dgm:spPr>
        <a:ln>
          <a:solidFill>
            <a:srgbClr val="009FB0"/>
          </a:solidFill>
        </a:ln>
      </dgm:spPr>
      <dgm:t>
        <a:bodyPr/>
        <a:lstStyle/>
        <a:p>
          <a:r>
            <a:rPr lang="en-US" dirty="0">
              <a:solidFill>
                <a:srgbClr val="00A1ED"/>
              </a:solidFill>
            </a:rPr>
            <a:t>Student performance monitor</a:t>
          </a:r>
          <a:endParaRPr lang="en-ZA" dirty="0">
            <a:solidFill>
              <a:srgbClr val="00A1ED"/>
            </a:solidFill>
          </a:endParaRPr>
        </a:p>
      </dgm:t>
    </dgm:pt>
    <dgm:pt modelId="{74CED5F4-7EA7-4FEF-A854-B98D2ED6C631}" type="parTrans" cxnId="{D9891F28-0B9D-45B9-BE6B-A71C65AD3F7F}">
      <dgm:prSet/>
      <dgm:spPr>
        <a:ln>
          <a:solidFill>
            <a:srgbClr val="009FB0"/>
          </a:solidFill>
        </a:ln>
      </dgm:spPr>
      <dgm:t>
        <a:bodyPr/>
        <a:lstStyle/>
        <a:p>
          <a:endParaRPr lang="en-ZA"/>
        </a:p>
      </dgm:t>
    </dgm:pt>
    <dgm:pt modelId="{6B85C89D-84EC-4A34-9185-85CD16EEE068}" type="sibTrans" cxnId="{D9891F28-0B9D-45B9-BE6B-A71C65AD3F7F}">
      <dgm:prSet/>
      <dgm:spPr/>
      <dgm:t>
        <a:bodyPr/>
        <a:lstStyle/>
        <a:p>
          <a:endParaRPr lang="en-ZA"/>
        </a:p>
      </dgm:t>
    </dgm:pt>
    <dgm:pt modelId="{4DE213B6-4D26-4C41-B32A-5755B28835BF}">
      <dgm:prSet/>
      <dgm:spPr>
        <a:ln>
          <a:solidFill>
            <a:srgbClr val="006690"/>
          </a:solidFill>
        </a:ln>
      </dgm:spPr>
      <dgm:t>
        <a:bodyPr/>
        <a:lstStyle/>
        <a:p>
          <a:r>
            <a:rPr lang="en-US" dirty="0">
              <a:solidFill>
                <a:srgbClr val="00A1ED"/>
              </a:solidFill>
            </a:rPr>
            <a:t>ITS &amp; Moodle data integrated to form centralized reporting</a:t>
          </a:r>
          <a:endParaRPr lang="en-ZA" dirty="0">
            <a:solidFill>
              <a:srgbClr val="00A1ED"/>
            </a:solidFill>
          </a:endParaRPr>
        </a:p>
      </dgm:t>
    </dgm:pt>
    <dgm:pt modelId="{C5E1E005-8D14-4C1E-9DE1-B91A61FFA62F}" type="parTrans" cxnId="{E925D242-7F5F-425B-A597-1BF6340AE537}">
      <dgm:prSet/>
      <dgm:spPr>
        <a:ln>
          <a:solidFill>
            <a:srgbClr val="006690"/>
          </a:solidFill>
        </a:ln>
      </dgm:spPr>
      <dgm:t>
        <a:bodyPr/>
        <a:lstStyle/>
        <a:p>
          <a:endParaRPr lang="en-ZA"/>
        </a:p>
      </dgm:t>
    </dgm:pt>
    <dgm:pt modelId="{A096A4A4-A1BE-43F2-A0F0-D5413CEAB154}" type="sibTrans" cxnId="{E925D242-7F5F-425B-A597-1BF6340AE537}">
      <dgm:prSet/>
      <dgm:spPr/>
      <dgm:t>
        <a:bodyPr/>
        <a:lstStyle/>
        <a:p>
          <a:endParaRPr lang="en-ZA"/>
        </a:p>
      </dgm:t>
    </dgm:pt>
    <dgm:pt modelId="{C5DF393A-3AF7-4CE0-A0E3-2A1D61984F50}">
      <dgm:prSet/>
      <dgm:spPr>
        <a:ln>
          <a:solidFill>
            <a:srgbClr val="009FB0"/>
          </a:solidFill>
        </a:ln>
      </dgm:spPr>
      <dgm:t>
        <a:bodyPr/>
        <a:lstStyle/>
        <a:p>
          <a:r>
            <a:rPr lang="en-US" dirty="0">
              <a:solidFill>
                <a:srgbClr val="00A1ED"/>
              </a:solidFill>
            </a:rPr>
            <a:t>Academic exclusion </a:t>
          </a:r>
          <a:endParaRPr lang="en-ZA" dirty="0">
            <a:solidFill>
              <a:srgbClr val="00A1ED"/>
            </a:solidFill>
          </a:endParaRPr>
        </a:p>
      </dgm:t>
    </dgm:pt>
    <dgm:pt modelId="{C3339EE3-B31D-4D0A-A770-E0D5A256293A}" type="parTrans" cxnId="{80B84FA4-0713-4EFC-9FC4-57D383B8B1D7}">
      <dgm:prSet/>
      <dgm:spPr>
        <a:ln>
          <a:solidFill>
            <a:srgbClr val="009FB0"/>
          </a:solidFill>
        </a:ln>
      </dgm:spPr>
      <dgm:t>
        <a:bodyPr/>
        <a:lstStyle/>
        <a:p>
          <a:endParaRPr lang="en-ZA"/>
        </a:p>
      </dgm:t>
    </dgm:pt>
    <dgm:pt modelId="{F2847CD8-F55D-4BB3-9F24-66841D66CC68}" type="sibTrans" cxnId="{80B84FA4-0713-4EFC-9FC4-57D383B8B1D7}">
      <dgm:prSet/>
      <dgm:spPr/>
      <dgm:t>
        <a:bodyPr/>
        <a:lstStyle/>
        <a:p>
          <a:endParaRPr lang="en-ZA"/>
        </a:p>
      </dgm:t>
    </dgm:pt>
    <dgm:pt modelId="{EED00F6A-3274-418D-9DD8-414B582B370C}">
      <dgm:prSet/>
      <dgm:spPr>
        <a:ln>
          <a:solidFill>
            <a:srgbClr val="009FB0"/>
          </a:solidFill>
        </a:ln>
      </dgm:spPr>
      <dgm:t>
        <a:bodyPr/>
        <a:lstStyle/>
        <a:p>
          <a:r>
            <a:rPr lang="en-US" dirty="0">
              <a:solidFill>
                <a:srgbClr val="00A1ED"/>
              </a:solidFill>
            </a:rPr>
            <a:t>Financial exclusion</a:t>
          </a:r>
          <a:endParaRPr lang="en-ZA" dirty="0">
            <a:solidFill>
              <a:srgbClr val="00A1ED"/>
            </a:solidFill>
          </a:endParaRPr>
        </a:p>
      </dgm:t>
    </dgm:pt>
    <dgm:pt modelId="{1EEC53E1-FEC4-439E-BA7A-913383315321}" type="parTrans" cxnId="{16E8E91C-1111-4CD0-BF65-1C5B0076F6A6}">
      <dgm:prSet/>
      <dgm:spPr>
        <a:ln>
          <a:solidFill>
            <a:srgbClr val="009FB0"/>
          </a:solidFill>
        </a:ln>
      </dgm:spPr>
      <dgm:t>
        <a:bodyPr/>
        <a:lstStyle/>
        <a:p>
          <a:endParaRPr lang="en-ZA"/>
        </a:p>
      </dgm:t>
    </dgm:pt>
    <dgm:pt modelId="{9FDBEC5E-A0EA-4B2C-9918-363C9751BB2E}" type="sibTrans" cxnId="{16E8E91C-1111-4CD0-BF65-1C5B0076F6A6}">
      <dgm:prSet/>
      <dgm:spPr/>
      <dgm:t>
        <a:bodyPr/>
        <a:lstStyle/>
        <a:p>
          <a:endParaRPr lang="en-ZA"/>
        </a:p>
      </dgm:t>
    </dgm:pt>
    <dgm:pt modelId="{27E57FE9-1921-4EC9-82DE-8237E6F9EC01}">
      <dgm:prSet/>
      <dgm:spPr>
        <a:ln>
          <a:solidFill>
            <a:srgbClr val="006690"/>
          </a:solidFill>
        </a:ln>
      </dgm:spPr>
      <dgm:t>
        <a:bodyPr/>
        <a:lstStyle/>
        <a:p>
          <a:r>
            <a:rPr lang="en-US" dirty="0">
              <a:solidFill>
                <a:srgbClr val="00A1ED"/>
              </a:solidFill>
            </a:rPr>
            <a:t>Student qualification and module enrolment info</a:t>
          </a:r>
          <a:endParaRPr lang="en-ZA" dirty="0">
            <a:solidFill>
              <a:srgbClr val="00A1ED"/>
            </a:solidFill>
          </a:endParaRPr>
        </a:p>
      </dgm:t>
    </dgm:pt>
    <dgm:pt modelId="{9392EEB5-FF89-41BB-A139-781AFF3F4BDA}" type="parTrans" cxnId="{2739DA88-70DA-482E-AB76-746AE7E8EB76}">
      <dgm:prSet/>
      <dgm:spPr>
        <a:ln>
          <a:solidFill>
            <a:srgbClr val="006690"/>
          </a:solidFill>
        </a:ln>
      </dgm:spPr>
      <dgm:t>
        <a:bodyPr/>
        <a:lstStyle/>
        <a:p>
          <a:endParaRPr lang="en-ZA"/>
        </a:p>
      </dgm:t>
    </dgm:pt>
    <dgm:pt modelId="{E27FE521-9CAD-4DE0-AC55-BC26094172CE}" type="sibTrans" cxnId="{2739DA88-70DA-482E-AB76-746AE7E8EB76}">
      <dgm:prSet/>
      <dgm:spPr/>
      <dgm:t>
        <a:bodyPr/>
        <a:lstStyle/>
        <a:p>
          <a:endParaRPr lang="en-ZA"/>
        </a:p>
      </dgm:t>
    </dgm:pt>
    <dgm:pt modelId="{375C6506-0883-49D6-B4CD-D2AF5C34FF4A}" type="pres">
      <dgm:prSet presAssocID="{D0DBEA4E-06EC-44A1-AF81-3B0B92C29FE7}" presName="diagram" presStyleCnt="0">
        <dgm:presLayoutVars>
          <dgm:chPref val="1"/>
          <dgm:dir/>
          <dgm:animOne val="branch"/>
          <dgm:animLvl val="lvl"/>
          <dgm:resizeHandles/>
        </dgm:presLayoutVars>
      </dgm:prSet>
      <dgm:spPr/>
    </dgm:pt>
    <dgm:pt modelId="{8A6AD026-188E-41DC-BAEE-87B3A6EDD431}" type="pres">
      <dgm:prSet presAssocID="{CB0759A1-8F68-47B8-979A-DDF59EF39904}" presName="root" presStyleCnt="0"/>
      <dgm:spPr/>
    </dgm:pt>
    <dgm:pt modelId="{E2A3A905-3879-46AB-8FBC-5CE3EB8C3FC3}" type="pres">
      <dgm:prSet presAssocID="{CB0759A1-8F68-47B8-979A-DDF59EF39904}" presName="rootComposite" presStyleCnt="0"/>
      <dgm:spPr/>
    </dgm:pt>
    <dgm:pt modelId="{5BC551B9-BFD0-46C5-B19A-309AA228FD22}" type="pres">
      <dgm:prSet presAssocID="{CB0759A1-8F68-47B8-979A-DDF59EF39904}" presName="rootText" presStyleLbl="node1" presStyleIdx="0" presStyleCnt="5"/>
      <dgm:spPr/>
    </dgm:pt>
    <dgm:pt modelId="{EB15B3DA-453C-48C0-8185-F484BD1C6049}" type="pres">
      <dgm:prSet presAssocID="{CB0759A1-8F68-47B8-979A-DDF59EF39904}" presName="rootConnector" presStyleLbl="node1" presStyleIdx="0" presStyleCnt="5"/>
      <dgm:spPr/>
    </dgm:pt>
    <dgm:pt modelId="{6B580CA9-7897-46CE-8575-0D16B66B4CCB}" type="pres">
      <dgm:prSet presAssocID="{CB0759A1-8F68-47B8-979A-DDF59EF39904}" presName="childShape" presStyleCnt="0"/>
      <dgm:spPr/>
    </dgm:pt>
    <dgm:pt modelId="{09BF624B-CD15-4A55-905E-7BA21E349B37}" type="pres">
      <dgm:prSet presAssocID="{C5E1E005-8D14-4C1E-9DE1-B91A61FFA62F}" presName="Name13" presStyleLbl="parChTrans1D2" presStyleIdx="0" presStyleCnt="10"/>
      <dgm:spPr/>
    </dgm:pt>
    <dgm:pt modelId="{8B3130E3-3E86-4A89-8544-336B8E907AB4}" type="pres">
      <dgm:prSet presAssocID="{4DE213B6-4D26-4C41-B32A-5755B28835BF}" presName="childText" presStyleLbl="bgAcc1" presStyleIdx="0" presStyleCnt="10">
        <dgm:presLayoutVars>
          <dgm:bulletEnabled val="1"/>
        </dgm:presLayoutVars>
      </dgm:prSet>
      <dgm:spPr/>
    </dgm:pt>
    <dgm:pt modelId="{4E85F2F7-28AD-4976-A18B-F99774465036}" type="pres">
      <dgm:prSet presAssocID="{9392EEB5-FF89-41BB-A139-781AFF3F4BDA}" presName="Name13" presStyleLbl="parChTrans1D2" presStyleIdx="1" presStyleCnt="10"/>
      <dgm:spPr/>
    </dgm:pt>
    <dgm:pt modelId="{FF7D7B44-C993-45BD-8DC6-18861BD410B7}" type="pres">
      <dgm:prSet presAssocID="{27E57FE9-1921-4EC9-82DE-8237E6F9EC01}" presName="childText" presStyleLbl="bgAcc1" presStyleIdx="1" presStyleCnt="10">
        <dgm:presLayoutVars>
          <dgm:bulletEnabled val="1"/>
        </dgm:presLayoutVars>
      </dgm:prSet>
      <dgm:spPr/>
    </dgm:pt>
    <dgm:pt modelId="{1755BEA4-D3BD-4FAB-960C-9841BEFAAEBD}" type="pres">
      <dgm:prSet presAssocID="{43640239-6D7D-46E0-BF2B-F37B58ED3639}" presName="root" presStyleCnt="0"/>
      <dgm:spPr/>
    </dgm:pt>
    <dgm:pt modelId="{1AA86896-CEA3-4D46-9945-E6E2782E156A}" type="pres">
      <dgm:prSet presAssocID="{43640239-6D7D-46E0-BF2B-F37B58ED3639}" presName="rootComposite" presStyleCnt="0"/>
      <dgm:spPr/>
    </dgm:pt>
    <dgm:pt modelId="{FC9B35E4-7112-4357-AFC7-39B2F17E4070}" type="pres">
      <dgm:prSet presAssocID="{43640239-6D7D-46E0-BF2B-F37B58ED3639}" presName="rootText" presStyleLbl="node1" presStyleIdx="1" presStyleCnt="5"/>
      <dgm:spPr/>
    </dgm:pt>
    <dgm:pt modelId="{E0AC8002-217B-4EB2-A018-FEC6705F3C33}" type="pres">
      <dgm:prSet presAssocID="{43640239-6D7D-46E0-BF2B-F37B58ED3639}" presName="rootConnector" presStyleLbl="node1" presStyleIdx="1" presStyleCnt="5"/>
      <dgm:spPr/>
    </dgm:pt>
    <dgm:pt modelId="{EEB57612-BF55-442A-819C-5AD8F4D06823}" type="pres">
      <dgm:prSet presAssocID="{43640239-6D7D-46E0-BF2B-F37B58ED3639}" presName="childShape" presStyleCnt="0"/>
      <dgm:spPr/>
    </dgm:pt>
    <dgm:pt modelId="{3779285C-1FE1-4EB5-83A2-2A2C8456EC36}" type="pres">
      <dgm:prSet presAssocID="{8E63458A-43BF-4365-B9A3-E74D5B71CCF0}" presName="Name13" presStyleLbl="parChTrans1D2" presStyleIdx="2" presStyleCnt="10"/>
      <dgm:spPr/>
    </dgm:pt>
    <dgm:pt modelId="{9587BDC2-5D65-4E25-9262-1EEEF540E5AF}" type="pres">
      <dgm:prSet presAssocID="{7D850BCD-443B-4710-9D2A-29AAA52BC186}" presName="childText" presStyleLbl="bgAcc1" presStyleIdx="2" presStyleCnt="10">
        <dgm:presLayoutVars>
          <dgm:bulletEnabled val="1"/>
        </dgm:presLayoutVars>
      </dgm:prSet>
      <dgm:spPr/>
    </dgm:pt>
    <dgm:pt modelId="{92553BA5-0F47-47F8-B0D6-FC2BE4688F79}" type="pres">
      <dgm:prSet presAssocID="{74CED5F4-7EA7-4FEF-A854-B98D2ED6C631}" presName="Name13" presStyleLbl="parChTrans1D2" presStyleIdx="3" presStyleCnt="10"/>
      <dgm:spPr/>
    </dgm:pt>
    <dgm:pt modelId="{DD9AD70E-6D63-4AEB-923B-31C1BFCE6370}" type="pres">
      <dgm:prSet presAssocID="{2819C4A9-4F23-4580-B4E2-00D8E61405F8}" presName="childText" presStyleLbl="bgAcc1" presStyleIdx="3" presStyleCnt="10">
        <dgm:presLayoutVars>
          <dgm:bulletEnabled val="1"/>
        </dgm:presLayoutVars>
      </dgm:prSet>
      <dgm:spPr/>
    </dgm:pt>
    <dgm:pt modelId="{148F9D77-3D3E-4615-A6F9-D4B2FFDADE2C}" type="pres">
      <dgm:prSet presAssocID="{85492BA0-DAB1-404A-A6F3-D7645DC3E153}" presName="root" presStyleCnt="0"/>
      <dgm:spPr/>
    </dgm:pt>
    <dgm:pt modelId="{D797FF3A-97B1-4336-9DA2-EE45486B2B2B}" type="pres">
      <dgm:prSet presAssocID="{85492BA0-DAB1-404A-A6F3-D7645DC3E153}" presName="rootComposite" presStyleCnt="0"/>
      <dgm:spPr/>
    </dgm:pt>
    <dgm:pt modelId="{D101D2E4-7B21-42BC-B676-30469359A5AB}" type="pres">
      <dgm:prSet presAssocID="{85492BA0-DAB1-404A-A6F3-D7645DC3E153}" presName="rootText" presStyleLbl="node1" presStyleIdx="2" presStyleCnt="5"/>
      <dgm:spPr/>
    </dgm:pt>
    <dgm:pt modelId="{FAA0919E-3DC8-4748-A239-98AAFF2CDE5E}" type="pres">
      <dgm:prSet presAssocID="{85492BA0-DAB1-404A-A6F3-D7645DC3E153}" presName="rootConnector" presStyleLbl="node1" presStyleIdx="2" presStyleCnt="5"/>
      <dgm:spPr/>
    </dgm:pt>
    <dgm:pt modelId="{3FC08F56-AAF8-4C17-B25A-AD7A793731E3}" type="pres">
      <dgm:prSet presAssocID="{85492BA0-DAB1-404A-A6F3-D7645DC3E153}" presName="childShape" presStyleCnt="0"/>
      <dgm:spPr/>
    </dgm:pt>
    <dgm:pt modelId="{E9CB0AB2-9B6C-4C00-8ABB-4BD04DB0EF23}" type="pres">
      <dgm:prSet presAssocID="{947AC09F-57E0-4CDC-AE47-C80811F3233C}" presName="Name13" presStyleLbl="parChTrans1D2" presStyleIdx="4" presStyleCnt="10"/>
      <dgm:spPr/>
    </dgm:pt>
    <dgm:pt modelId="{E4BCE478-49E9-4781-9AE4-B1D1B63A2CD8}" type="pres">
      <dgm:prSet presAssocID="{391F36D1-FEAA-4F15-A137-0CD355FD3B93}" presName="childText" presStyleLbl="bgAcc1" presStyleIdx="4" presStyleCnt="10">
        <dgm:presLayoutVars>
          <dgm:bulletEnabled val="1"/>
        </dgm:presLayoutVars>
      </dgm:prSet>
      <dgm:spPr/>
    </dgm:pt>
    <dgm:pt modelId="{5CA18C46-6683-41FF-B359-BD744DED72F3}" type="pres">
      <dgm:prSet presAssocID="{AD5C0674-5B09-4AD9-893E-0E9F167DC3C4}" presName="Name13" presStyleLbl="parChTrans1D2" presStyleIdx="5" presStyleCnt="10"/>
      <dgm:spPr/>
    </dgm:pt>
    <dgm:pt modelId="{2E4F1C79-588A-4CCC-A3A4-05EF8E575A8B}" type="pres">
      <dgm:prSet presAssocID="{DF5CF0AD-95FC-48E3-98F7-72E0621FD8C2}" presName="childText" presStyleLbl="bgAcc1" presStyleIdx="5" presStyleCnt="10">
        <dgm:presLayoutVars>
          <dgm:bulletEnabled val="1"/>
        </dgm:presLayoutVars>
      </dgm:prSet>
      <dgm:spPr/>
    </dgm:pt>
    <dgm:pt modelId="{6D2D8787-5F35-4B32-87E8-46644DFC22DC}" type="pres">
      <dgm:prSet presAssocID="{A83B288A-0C22-4914-82F6-4CD2F0F28A4F}" presName="root" presStyleCnt="0"/>
      <dgm:spPr/>
    </dgm:pt>
    <dgm:pt modelId="{F4970DCA-EED7-48D7-B9FD-6173A07D4CE5}" type="pres">
      <dgm:prSet presAssocID="{A83B288A-0C22-4914-82F6-4CD2F0F28A4F}" presName="rootComposite" presStyleCnt="0"/>
      <dgm:spPr/>
    </dgm:pt>
    <dgm:pt modelId="{3A014B2C-73AC-4AA8-AC6C-0337791F08A5}" type="pres">
      <dgm:prSet presAssocID="{A83B288A-0C22-4914-82F6-4CD2F0F28A4F}" presName="rootText" presStyleLbl="node1" presStyleIdx="3" presStyleCnt="5"/>
      <dgm:spPr/>
    </dgm:pt>
    <dgm:pt modelId="{2CDAED48-DAC0-4A69-9803-9502F872CE5C}" type="pres">
      <dgm:prSet presAssocID="{A83B288A-0C22-4914-82F6-4CD2F0F28A4F}" presName="rootConnector" presStyleLbl="node1" presStyleIdx="3" presStyleCnt="5"/>
      <dgm:spPr/>
    </dgm:pt>
    <dgm:pt modelId="{8D6EAB5D-497C-4036-9470-77A496B20BA0}" type="pres">
      <dgm:prSet presAssocID="{A83B288A-0C22-4914-82F6-4CD2F0F28A4F}" presName="childShape" presStyleCnt="0"/>
      <dgm:spPr/>
    </dgm:pt>
    <dgm:pt modelId="{06399978-D010-4973-A668-59B13F5B02BC}" type="pres">
      <dgm:prSet presAssocID="{C3339EE3-B31D-4D0A-A770-E0D5A256293A}" presName="Name13" presStyleLbl="parChTrans1D2" presStyleIdx="6" presStyleCnt="10"/>
      <dgm:spPr/>
    </dgm:pt>
    <dgm:pt modelId="{44DEEF60-02F9-468A-9806-4DB486BFDBA8}" type="pres">
      <dgm:prSet presAssocID="{C5DF393A-3AF7-4CE0-A0E3-2A1D61984F50}" presName="childText" presStyleLbl="bgAcc1" presStyleIdx="6" presStyleCnt="10">
        <dgm:presLayoutVars>
          <dgm:bulletEnabled val="1"/>
        </dgm:presLayoutVars>
      </dgm:prSet>
      <dgm:spPr/>
    </dgm:pt>
    <dgm:pt modelId="{BFE57A21-2E2B-401A-B227-567B82143927}" type="pres">
      <dgm:prSet presAssocID="{1EEC53E1-FEC4-439E-BA7A-913383315321}" presName="Name13" presStyleLbl="parChTrans1D2" presStyleIdx="7" presStyleCnt="10"/>
      <dgm:spPr/>
    </dgm:pt>
    <dgm:pt modelId="{56BB5193-8C0D-4512-8C79-7F9F4672F37D}" type="pres">
      <dgm:prSet presAssocID="{EED00F6A-3274-418D-9DD8-414B582B370C}" presName="childText" presStyleLbl="bgAcc1" presStyleIdx="7" presStyleCnt="10">
        <dgm:presLayoutVars>
          <dgm:bulletEnabled val="1"/>
        </dgm:presLayoutVars>
      </dgm:prSet>
      <dgm:spPr/>
    </dgm:pt>
    <dgm:pt modelId="{539A7B21-BBCC-4508-8EC5-138F38EC9EE0}" type="pres">
      <dgm:prSet presAssocID="{5947C4A4-042D-4F9F-B6DC-71CAA09B3103}" presName="root" presStyleCnt="0"/>
      <dgm:spPr/>
    </dgm:pt>
    <dgm:pt modelId="{D244CF70-AC6E-428D-82B0-CB281B2C7474}" type="pres">
      <dgm:prSet presAssocID="{5947C4A4-042D-4F9F-B6DC-71CAA09B3103}" presName="rootComposite" presStyleCnt="0"/>
      <dgm:spPr/>
    </dgm:pt>
    <dgm:pt modelId="{92A31A96-84A3-43D5-80F8-DDEDA5F29A3E}" type="pres">
      <dgm:prSet presAssocID="{5947C4A4-042D-4F9F-B6DC-71CAA09B3103}" presName="rootText" presStyleLbl="node1" presStyleIdx="4" presStyleCnt="5"/>
      <dgm:spPr/>
    </dgm:pt>
    <dgm:pt modelId="{19ED083F-E6C2-48F9-AE0D-24E9863D40D2}" type="pres">
      <dgm:prSet presAssocID="{5947C4A4-042D-4F9F-B6DC-71CAA09B3103}" presName="rootConnector" presStyleLbl="node1" presStyleIdx="4" presStyleCnt="5"/>
      <dgm:spPr/>
    </dgm:pt>
    <dgm:pt modelId="{C83EDE38-E1A4-4534-9F88-C6CCDF7711CC}" type="pres">
      <dgm:prSet presAssocID="{5947C4A4-042D-4F9F-B6DC-71CAA09B3103}" presName="childShape" presStyleCnt="0"/>
      <dgm:spPr/>
    </dgm:pt>
    <dgm:pt modelId="{B421CD2C-E3B0-4CAC-996A-4845718DD209}" type="pres">
      <dgm:prSet presAssocID="{17AA89B6-30DC-4E26-8583-F864F8E46270}" presName="Name13" presStyleLbl="parChTrans1D2" presStyleIdx="8" presStyleCnt="10"/>
      <dgm:spPr/>
    </dgm:pt>
    <dgm:pt modelId="{0366BF22-25BF-4188-9712-906AE7177C4F}" type="pres">
      <dgm:prSet presAssocID="{EDFBA1BA-35B9-4F04-B9D5-4F8D4BE6E8D5}" presName="childText" presStyleLbl="bgAcc1" presStyleIdx="8" presStyleCnt="10">
        <dgm:presLayoutVars>
          <dgm:bulletEnabled val="1"/>
        </dgm:presLayoutVars>
      </dgm:prSet>
      <dgm:spPr/>
    </dgm:pt>
    <dgm:pt modelId="{852ECCFA-9FC7-4677-AAD4-3A661453AB18}" type="pres">
      <dgm:prSet presAssocID="{C19C4F3B-2F29-4A2B-92C8-2BFC64D11475}" presName="Name13" presStyleLbl="parChTrans1D2" presStyleIdx="9" presStyleCnt="10"/>
      <dgm:spPr/>
    </dgm:pt>
    <dgm:pt modelId="{5DA1F47C-480B-448C-9EB7-4FF52ED30C20}" type="pres">
      <dgm:prSet presAssocID="{B9D2A8EB-03AB-4D37-86F2-E31812362771}" presName="childText" presStyleLbl="bgAcc1" presStyleIdx="9" presStyleCnt="10">
        <dgm:presLayoutVars>
          <dgm:bulletEnabled val="1"/>
        </dgm:presLayoutVars>
      </dgm:prSet>
      <dgm:spPr/>
    </dgm:pt>
  </dgm:ptLst>
  <dgm:cxnLst>
    <dgm:cxn modelId="{282A0E02-75BD-4991-8A8E-CBE67B694A56}" srcId="{D0DBEA4E-06EC-44A1-AF81-3B0B92C29FE7}" destId="{5947C4A4-042D-4F9F-B6DC-71CAA09B3103}" srcOrd="4" destOrd="0" parTransId="{54E0B566-E9F5-4D9F-89FB-47A3D540BB06}" sibTransId="{D8D498AB-8528-4297-9164-7DBEB67AC132}"/>
    <dgm:cxn modelId="{33FE0013-D07A-40B9-9B8D-2EB8F50D22BF}" srcId="{43640239-6D7D-46E0-BF2B-F37B58ED3639}" destId="{7D850BCD-443B-4710-9D2A-29AAA52BC186}" srcOrd="0" destOrd="0" parTransId="{8E63458A-43BF-4365-B9A3-E74D5B71CCF0}" sibTransId="{CF78F832-0D54-409B-A76C-8EE022187FA9}"/>
    <dgm:cxn modelId="{47EC0714-60D9-4F8A-88DB-C1770741952E}" type="presOf" srcId="{EDFBA1BA-35B9-4F04-B9D5-4F8D4BE6E8D5}" destId="{0366BF22-25BF-4188-9712-906AE7177C4F}" srcOrd="0" destOrd="0" presId="urn:microsoft.com/office/officeart/2005/8/layout/hierarchy3"/>
    <dgm:cxn modelId="{BC0F6E17-88E2-40C6-AC0F-A3318390CB60}" type="presOf" srcId="{8E63458A-43BF-4365-B9A3-E74D5B71CCF0}" destId="{3779285C-1FE1-4EB5-83A2-2A2C8456EC36}" srcOrd="0" destOrd="0" presId="urn:microsoft.com/office/officeart/2005/8/layout/hierarchy3"/>
    <dgm:cxn modelId="{5D589B17-A64C-46B1-938C-18C856400456}" type="presOf" srcId="{C19C4F3B-2F29-4A2B-92C8-2BFC64D11475}" destId="{852ECCFA-9FC7-4677-AAD4-3A661453AB18}" srcOrd="0" destOrd="0" presId="urn:microsoft.com/office/officeart/2005/8/layout/hierarchy3"/>
    <dgm:cxn modelId="{4F55671A-0CBC-41FF-A3FC-EB51C173859E}" srcId="{85492BA0-DAB1-404A-A6F3-D7645DC3E153}" destId="{DF5CF0AD-95FC-48E3-98F7-72E0621FD8C2}" srcOrd="1" destOrd="0" parTransId="{AD5C0674-5B09-4AD9-893E-0E9F167DC3C4}" sibTransId="{D6541EFC-661C-4E21-813B-AE62EC3BD607}"/>
    <dgm:cxn modelId="{16E8E91C-1111-4CD0-BF65-1C5B0076F6A6}" srcId="{A83B288A-0C22-4914-82F6-4CD2F0F28A4F}" destId="{EED00F6A-3274-418D-9DD8-414B582B370C}" srcOrd="1" destOrd="0" parTransId="{1EEC53E1-FEC4-439E-BA7A-913383315321}" sibTransId="{9FDBEC5E-A0EA-4B2C-9918-363C9751BB2E}"/>
    <dgm:cxn modelId="{D9891F28-0B9D-45B9-BE6B-A71C65AD3F7F}" srcId="{43640239-6D7D-46E0-BF2B-F37B58ED3639}" destId="{2819C4A9-4F23-4580-B4E2-00D8E61405F8}" srcOrd="1" destOrd="0" parTransId="{74CED5F4-7EA7-4FEF-A854-B98D2ED6C631}" sibTransId="{6B85C89D-84EC-4A34-9185-85CD16EEE068}"/>
    <dgm:cxn modelId="{8C00EA28-E27F-46BB-80C4-490F66F3316B}" type="presOf" srcId="{2819C4A9-4F23-4580-B4E2-00D8E61405F8}" destId="{DD9AD70E-6D63-4AEB-923B-31C1BFCE6370}" srcOrd="0" destOrd="0" presId="urn:microsoft.com/office/officeart/2005/8/layout/hierarchy3"/>
    <dgm:cxn modelId="{E5B5CA2E-A93B-4D39-996B-C03BB62876D0}" type="presOf" srcId="{CB0759A1-8F68-47B8-979A-DDF59EF39904}" destId="{EB15B3DA-453C-48C0-8185-F484BD1C6049}" srcOrd="1" destOrd="0" presId="urn:microsoft.com/office/officeart/2005/8/layout/hierarchy3"/>
    <dgm:cxn modelId="{41087530-4A14-427A-BF15-51FA87E1CE1B}" type="presOf" srcId="{EED00F6A-3274-418D-9DD8-414B582B370C}" destId="{56BB5193-8C0D-4512-8C79-7F9F4672F37D}" srcOrd="0" destOrd="0" presId="urn:microsoft.com/office/officeart/2005/8/layout/hierarchy3"/>
    <dgm:cxn modelId="{C18BF233-9B22-40BE-97EF-A5952A47E3AE}" type="presOf" srcId="{27E57FE9-1921-4EC9-82DE-8237E6F9EC01}" destId="{FF7D7B44-C993-45BD-8DC6-18861BD410B7}" srcOrd="0" destOrd="0" presId="urn:microsoft.com/office/officeart/2005/8/layout/hierarchy3"/>
    <dgm:cxn modelId="{9D79B65E-E1B9-48F6-B7D3-5C6BA2C35265}" type="presOf" srcId="{C5DF393A-3AF7-4CE0-A0E3-2A1D61984F50}" destId="{44DEEF60-02F9-468A-9806-4DB486BFDBA8}" srcOrd="0" destOrd="0" presId="urn:microsoft.com/office/officeart/2005/8/layout/hierarchy3"/>
    <dgm:cxn modelId="{45E9525F-E793-4834-8A59-41618C1458BE}" type="presOf" srcId="{5947C4A4-042D-4F9F-B6DC-71CAA09B3103}" destId="{19ED083F-E6C2-48F9-AE0D-24E9863D40D2}" srcOrd="1" destOrd="0" presId="urn:microsoft.com/office/officeart/2005/8/layout/hierarchy3"/>
    <dgm:cxn modelId="{09BC8F41-0B35-4106-BBAB-332825C426B5}" type="presOf" srcId="{1EEC53E1-FEC4-439E-BA7A-913383315321}" destId="{BFE57A21-2E2B-401A-B227-567B82143927}" srcOrd="0" destOrd="0" presId="urn:microsoft.com/office/officeart/2005/8/layout/hierarchy3"/>
    <dgm:cxn modelId="{E925D242-7F5F-425B-A597-1BF6340AE537}" srcId="{CB0759A1-8F68-47B8-979A-DDF59EF39904}" destId="{4DE213B6-4D26-4C41-B32A-5755B28835BF}" srcOrd="0" destOrd="0" parTransId="{C5E1E005-8D14-4C1E-9DE1-B91A61FFA62F}" sibTransId="{A096A4A4-A1BE-43F2-A0F0-D5413CEAB154}"/>
    <dgm:cxn modelId="{C04D9544-34E8-4069-8C35-401C8FDC2DCE}" type="presOf" srcId="{74CED5F4-7EA7-4FEF-A854-B98D2ED6C631}" destId="{92553BA5-0F47-47F8-B0D6-FC2BE4688F79}" srcOrd="0" destOrd="0" presId="urn:microsoft.com/office/officeart/2005/8/layout/hierarchy3"/>
    <dgm:cxn modelId="{E4ACF465-11EE-47DB-83A7-D071A60ECA61}" type="presOf" srcId="{CB0759A1-8F68-47B8-979A-DDF59EF39904}" destId="{5BC551B9-BFD0-46C5-B19A-309AA228FD22}" srcOrd="0" destOrd="0" presId="urn:microsoft.com/office/officeart/2005/8/layout/hierarchy3"/>
    <dgm:cxn modelId="{FF073F50-3B5D-421A-A3B6-A749C3B0B80A}" type="presOf" srcId="{85492BA0-DAB1-404A-A6F3-D7645DC3E153}" destId="{FAA0919E-3DC8-4748-A239-98AAFF2CDE5E}" srcOrd="1" destOrd="0" presId="urn:microsoft.com/office/officeart/2005/8/layout/hierarchy3"/>
    <dgm:cxn modelId="{C7E08170-2D04-41A5-9258-AFEB028E6A09}" type="presOf" srcId="{4DE213B6-4D26-4C41-B32A-5755B28835BF}" destId="{8B3130E3-3E86-4A89-8544-336B8E907AB4}" srcOrd="0" destOrd="0" presId="urn:microsoft.com/office/officeart/2005/8/layout/hierarchy3"/>
    <dgm:cxn modelId="{0E4F7772-5992-44CF-8917-306A8F15CABD}" type="presOf" srcId="{D0DBEA4E-06EC-44A1-AF81-3B0B92C29FE7}" destId="{375C6506-0883-49D6-B4CD-D2AF5C34FF4A}" srcOrd="0" destOrd="0" presId="urn:microsoft.com/office/officeart/2005/8/layout/hierarchy3"/>
    <dgm:cxn modelId="{5B3D4D59-6233-4AFE-8B74-DDE93E94CA61}" srcId="{85492BA0-DAB1-404A-A6F3-D7645DC3E153}" destId="{391F36D1-FEAA-4F15-A137-0CD355FD3B93}" srcOrd="0" destOrd="0" parTransId="{947AC09F-57E0-4CDC-AE47-C80811F3233C}" sibTransId="{C4BCD22F-629C-4DFF-9051-11F8BF44C855}"/>
    <dgm:cxn modelId="{2739DA88-70DA-482E-AB76-746AE7E8EB76}" srcId="{CB0759A1-8F68-47B8-979A-DDF59EF39904}" destId="{27E57FE9-1921-4EC9-82DE-8237E6F9EC01}" srcOrd="1" destOrd="0" parTransId="{9392EEB5-FF89-41BB-A139-781AFF3F4BDA}" sibTransId="{E27FE521-9CAD-4DE0-AC55-BC26094172CE}"/>
    <dgm:cxn modelId="{FD60648A-06CE-4E1E-83B8-2E55FF1DA981}" type="presOf" srcId="{85492BA0-DAB1-404A-A6F3-D7645DC3E153}" destId="{D101D2E4-7B21-42BC-B676-30469359A5AB}" srcOrd="0" destOrd="0" presId="urn:microsoft.com/office/officeart/2005/8/layout/hierarchy3"/>
    <dgm:cxn modelId="{C875E78F-272D-4E4D-8633-6007C27AF00C}" srcId="{D0DBEA4E-06EC-44A1-AF81-3B0B92C29FE7}" destId="{A83B288A-0C22-4914-82F6-4CD2F0F28A4F}" srcOrd="3" destOrd="0" parTransId="{156B7F39-580C-4B0B-8242-72772953631E}" sibTransId="{D94E1976-F611-4F1C-B069-72B096D5D3D3}"/>
    <dgm:cxn modelId="{E6FC4C91-4830-4B0A-943E-EA3DE7E39833}" type="presOf" srcId="{43640239-6D7D-46E0-BF2B-F37B58ED3639}" destId="{E0AC8002-217B-4EB2-A018-FEC6705F3C33}" srcOrd="1" destOrd="0" presId="urn:microsoft.com/office/officeart/2005/8/layout/hierarchy3"/>
    <dgm:cxn modelId="{52F7CE93-2760-4CCA-A8E8-8A6B26E7FE09}" type="presOf" srcId="{A83B288A-0C22-4914-82F6-4CD2F0F28A4F}" destId="{2CDAED48-DAC0-4A69-9803-9502F872CE5C}" srcOrd="1" destOrd="0" presId="urn:microsoft.com/office/officeart/2005/8/layout/hierarchy3"/>
    <dgm:cxn modelId="{6C601E9B-EF60-41F8-9565-F3C1DC0A3479}" type="presOf" srcId="{9392EEB5-FF89-41BB-A139-781AFF3F4BDA}" destId="{4E85F2F7-28AD-4976-A18B-F99774465036}" srcOrd="0" destOrd="0" presId="urn:microsoft.com/office/officeart/2005/8/layout/hierarchy3"/>
    <dgm:cxn modelId="{80B84FA4-0713-4EFC-9FC4-57D383B8B1D7}" srcId="{A83B288A-0C22-4914-82F6-4CD2F0F28A4F}" destId="{C5DF393A-3AF7-4CE0-A0E3-2A1D61984F50}" srcOrd="0" destOrd="0" parTransId="{C3339EE3-B31D-4D0A-A770-E0D5A256293A}" sibTransId="{F2847CD8-F55D-4BB3-9F24-66841D66CC68}"/>
    <dgm:cxn modelId="{90B09EA6-FC5F-4984-A40B-96BDDB1638F4}" type="presOf" srcId="{7D850BCD-443B-4710-9D2A-29AAA52BC186}" destId="{9587BDC2-5D65-4E25-9262-1EEEF540E5AF}" srcOrd="0" destOrd="0" presId="urn:microsoft.com/office/officeart/2005/8/layout/hierarchy3"/>
    <dgm:cxn modelId="{11E0F0B2-5E2A-4489-A824-31E93B400568}" srcId="{5947C4A4-042D-4F9F-B6DC-71CAA09B3103}" destId="{EDFBA1BA-35B9-4F04-B9D5-4F8D4BE6E8D5}" srcOrd="0" destOrd="0" parTransId="{17AA89B6-30DC-4E26-8583-F864F8E46270}" sibTransId="{C9D8034E-9508-4F6E-BF12-D335B1D36F46}"/>
    <dgm:cxn modelId="{22C218B8-FB43-46BB-9EB2-DE82435CFF0B}" srcId="{D0DBEA4E-06EC-44A1-AF81-3B0B92C29FE7}" destId="{43640239-6D7D-46E0-BF2B-F37B58ED3639}" srcOrd="1" destOrd="0" parTransId="{7D565D47-9A09-415C-8712-DF4A743CA60C}" sibTransId="{40D3CCDB-2291-4845-8F67-B8113B6A34CA}"/>
    <dgm:cxn modelId="{B484B9B9-087D-4754-8D39-13EFB61AE2BB}" type="presOf" srcId="{DF5CF0AD-95FC-48E3-98F7-72E0621FD8C2}" destId="{2E4F1C79-588A-4CCC-A3A4-05EF8E575A8B}" srcOrd="0" destOrd="0" presId="urn:microsoft.com/office/officeart/2005/8/layout/hierarchy3"/>
    <dgm:cxn modelId="{1CA28DC2-22B1-4CBE-A051-BC6B82400C20}" type="presOf" srcId="{C5E1E005-8D14-4C1E-9DE1-B91A61FFA62F}" destId="{09BF624B-CD15-4A55-905E-7BA21E349B37}" srcOrd="0" destOrd="0" presId="urn:microsoft.com/office/officeart/2005/8/layout/hierarchy3"/>
    <dgm:cxn modelId="{BE602BC3-BA22-45EB-8630-678EF0A59577}" type="presOf" srcId="{5947C4A4-042D-4F9F-B6DC-71CAA09B3103}" destId="{92A31A96-84A3-43D5-80F8-DDEDA5F29A3E}" srcOrd="0" destOrd="0" presId="urn:microsoft.com/office/officeart/2005/8/layout/hierarchy3"/>
    <dgm:cxn modelId="{F24A43C4-46A9-484B-8A3F-F82F37B42D71}" type="presOf" srcId="{17AA89B6-30DC-4E26-8583-F864F8E46270}" destId="{B421CD2C-E3B0-4CAC-996A-4845718DD209}" srcOrd="0" destOrd="0" presId="urn:microsoft.com/office/officeart/2005/8/layout/hierarchy3"/>
    <dgm:cxn modelId="{DA59D8C6-9AF7-4955-A0D3-69E8A66F707D}" type="presOf" srcId="{A83B288A-0C22-4914-82F6-4CD2F0F28A4F}" destId="{3A014B2C-73AC-4AA8-AC6C-0337791F08A5}" srcOrd="0" destOrd="0" presId="urn:microsoft.com/office/officeart/2005/8/layout/hierarchy3"/>
    <dgm:cxn modelId="{24A56DCB-C3FD-4548-800F-4231761EF9AB}" type="presOf" srcId="{391F36D1-FEAA-4F15-A137-0CD355FD3B93}" destId="{E4BCE478-49E9-4781-9AE4-B1D1B63A2CD8}" srcOrd="0" destOrd="0" presId="urn:microsoft.com/office/officeart/2005/8/layout/hierarchy3"/>
    <dgm:cxn modelId="{A74A48CD-9536-41C9-AB98-8CFD8DF69AA4}" type="presOf" srcId="{AD5C0674-5B09-4AD9-893E-0E9F167DC3C4}" destId="{5CA18C46-6683-41FF-B359-BD744DED72F3}" srcOrd="0" destOrd="0" presId="urn:microsoft.com/office/officeart/2005/8/layout/hierarchy3"/>
    <dgm:cxn modelId="{90C79DD0-B05F-4369-A218-BDEB6B8D2C09}" type="presOf" srcId="{43640239-6D7D-46E0-BF2B-F37B58ED3639}" destId="{FC9B35E4-7112-4357-AFC7-39B2F17E4070}" srcOrd="0" destOrd="0" presId="urn:microsoft.com/office/officeart/2005/8/layout/hierarchy3"/>
    <dgm:cxn modelId="{EC2956D5-59F0-49E6-B8EA-133A8612FD6E}" srcId="{D0DBEA4E-06EC-44A1-AF81-3B0B92C29FE7}" destId="{85492BA0-DAB1-404A-A6F3-D7645DC3E153}" srcOrd="2" destOrd="0" parTransId="{04907CF4-8C2E-4A55-849C-352614318CE0}" sibTransId="{8B8400A8-69C0-4CDF-961F-43915EA2FF33}"/>
    <dgm:cxn modelId="{604E8FDD-9622-427D-8178-FC29EA35BC63}" type="presOf" srcId="{C3339EE3-B31D-4D0A-A770-E0D5A256293A}" destId="{06399978-D010-4973-A668-59B13F5B02BC}" srcOrd="0" destOrd="0" presId="urn:microsoft.com/office/officeart/2005/8/layout/hierarchy3"/>
    <dgm:cxn modelId="{0BAC2BE2-93B7-4943-9CD7-BE597552156D}" srcId="{D0DBEA4E-06EC-44A1-AF81-3B0B92C29FE7}" destId="{CB0759A1-8F68-47B8-979A-DDF59EF39904}" srcOrd="0" destOrd="0" parTransId="{476E3E6E-1EE9-4709-9AE1-6956073F0F07}" sibTransId="{1E7211B8-E685-4549-BB32-ABAA52A23405}"/>
    <dgm:cxn modelId="{C63FAFE8-73C9-4ABF-8233-3C95F5B89502}" type="presOf" srcId="{B9D2A8EB-03AB-4D37-86F2-E31812362771}" destId="{5DA1F47C-480B-448C-9EB7-4FF52ED30C20}" srcOrd="0" destOrd="0" presId="urn:microsoft.com/office/officeart/2005/8/layout/hierarchy3"/>
    <dgm:cxn modelId="{AD19DEF9-1AE1-42E4-8647-5FC65A5393A2}" type="presOf" srcId="{947AC09F-57E0-4CDC-AE47-C80811F3233C}" destId="{E9CB0AB2-9B6C-4C00-8ABB-4BD04DB0EF23}" srcOrd="0" destOrd="0" presId="urn:microsoft.com/office/officeart/2005/8/layout/hierarchy3"/>
    <dgm:cxn modelId="{E9E13CFB-DF10-4DA3-A128-69F8A4CEF766}" srcId="{5947C4A4-042D-4F9F-B6DC-71CAA09B3103}" destId="{B9D2A8EB-03AB-4D37-86F2-E31812362771}" srcOrd="1" destOrd="0" parTransId="{C19C4F3B-2F29-4A2B-92C8-2BFC64D11475}" sibTransId="{B8948364-7358-40F7-BBC6-8022C0FA160B}"/>
    <dgm:cxn modelId="{6E16A070-F551-4A66-AF5E-33499E2BF680}" type="presParOf" srcId="{375C6506-0883-49D6-B4CD-D2AF5C34FF4A}" destId="{8A6AD026-188E-41DC-BAEE-87B3A6EDD431}" srcOrd="0" destOrd="0" presId="urn:microsoft.com/office/officeart/2005/8/layout/hierarchy3"/>
    <dgm:cxn modelId="{B656D473-AD4C-44E1-9B77-1F197131EFEA}" type="presParOf" srcId="{8A6AD026-188E-41DC-BAEE-87B3A6EDD431}" destId="{E2A3A905-3879-46AB-8FBC-5CE3EB8C3FC3}" srcOrd="0" destOrd="0" presId="urn:microsoft.com/office/officeart/2005/8/layout/hierarchy3"/>
    <dgm:cxn modelId="{3D171AB6-FE9D-4F2F-9CD8-4419CAC6F1D3}" type="presParOf" srcId="{E2A3A905-3879-46AB-8FBC-5CE3EB8C3FC3}" destId="{5BC551B9-BFD0-46C5-B19A-309AA228FD22}" srcOrd="0" destOrd="0" presId="urn:microsoft.com/office/officeart/2005/8/layout/hierarchy3"/>
    <dgm:cxn modelId="{9A7DF0A1-4CDE-4F81-9079-8B2DDC9D0CEA}" type="presParOf" srcId="{E2A3A905-3879-46AB-8FBC-5CE3EB8C3FC3}" destId="{EB15B3DA-453C-48C0-8185-F484BD1C6049}" srcOrd="1" destOrd="0" presId="urn:microsoft.com/office/officeart/2005/8/layout/hierarchy3"/>
    <dgm:cxn modelId="{4F1F95BA-97AD-4354-8EB8-56963375E318}" type="presParOf" srcId="{8A6AD026-188E-41DC-BAEE-87B3A6EDD431}" destId="{6B580CA9-7897-46CE-8575-0D16B66B4CCB}" srcOrd="1" destOrd="0" presId="urn:microsoft.com/office/officeart/2005/8/layout/hierarchy3"/>
    <dgm:cxn modelId="{BDBE5342-B4B6-47ED-97A5-00816465EDE2}" type="presParOf" srcId="{6B580CA9-7897-46CE-8575-0D16B66B4CCB}" destId="{09BF624B-CD15-4A55-905E-7BA21E349B37}" srcOrd="0" destOrd="0" presId="urn:microsoft.com/office/officeart/2005/8/layout/hierarchy3"/>
    <dgm:cxn modelId="{E16C9088-881E-40B5-A5C2-F45D6611EB6C}" type="presParOf" srcId="{6B580CA9-7897-46CE-8575-0D16B66B4CCB}" destId="{8B3130E3-3E86-4A89-8544-336B8E907AB4}" srcOrd="1" destOrd="0" presId="urn:microsoft.com/office/officeart/2005/8/layout/hierarchy3"/>
    <dgm:cxn modelId="{73765930-25C1-4C70-93AC-E3ABD0DF7D19}" type="presParOf" srcId="{6B580CA9-7897-46CE-8575-0D16B66B4CCB}" destId="{4E85F2F7-28AD-4976-A18B-F99774465036}" srcOrd="2" destOrd="0" presId="urn:microsoft.com/office/officeart/2005/8/layout/hierarchy3"/>
    <dgm:cxn modelId="{E4D24E0F-6432-4AF1-80DA-071E4628976B}" type="presParOf" srcId="{6B580CA9-7897-46CE-8575-0D16B66B4CCB}" destId="{FF7D7B44-C993-45BD-8DC6-18861BD410B7}" srcOrd="3" destOrd="0" presId="urn:microsoft.com/office/officeart/2005/8/layout/hierarchy3"/>
    <dgm:cxn modelId="{3DB6E4C8-A5B8-4A91-8DD9-9F8AADDCCB3E}" type="presParOf" srcId="{375C6506-0883-49D6-B4CD-D2AF5C34FF4A}" destId="{1755BEA4-D3BD-4FAB-960C-9841BEFAAEBD}" srcOrd="1" destOrd="0" presId="urn:microsoft.com/office/officeart/2005/8/layout/hierarchy3"/>
    <dgm:cxn modelId="{1F1E0F77-BC7C-4595-B01A-10EBBFD89C9D}" type="presParOf" srcId="{1755BEA4-D3BD-4FAB-960C-9841BEFAAEBD}" destId="{1AA86896-CEA3-4D46-9945-E6E2782E156A}" srcOrd="0" destOrd="0" presId="urn:microsoft.com/office/officeart/2005/8/layout/hierarchy3"/>
    <dgm:cxn modelId="{844D003C-0052-4C42-A4BA-F3663764552F}" type="presParOf" srcId="{1AA86896-CEA3-4D46-9945-E6E2782E156A}" destId="{FC9B35E4-7112-4357-AFC7-39B2F17E4070}" srcOrd="0" destOrd="0" presId="urn:microsoft.com/office/officeart/2005/8/layout/hierarchy3"/>
    <dgm:cxn modelId="{26A54DA5-9A6B-4E05-8EC3-22C1657C5283}" type="presParOf" srcId="{1AA86896-CEA3-4D46-9945-E6E2782E156A}" destId="{E0AC8002-217B-4EB2-A018-FEC6705F3C33}" srcOrd="1" destOrd="0" presId="urn:microsoft.com/office/officeart/2005/8/layout/hierarchy3"/>
    <dgm:cxn modelId="{C68F95E4-FA74-4909-8E40-74A808BD6C2F}" type="presParOf" srcId="{1755BEA4-D3BD-4FAB-960C-9841BEFAAEBD}" destId="{EEB57612-BF55-442A-819C-5AD8F4D06823}" srcOrd="1" destOrd="0" presId="urn:microsoft.com/office/officeart/2005/8/layout/hierarchy3"/>
    <dgm:cxn modelId="{DD2DFE52-04B6-4BA9-A5C3-9513B507AE57}" type="presParOf" srcId="{EEB57612-BF55-442A-819C-5AD8F4D06823}" destId="{3779285C-1FE1-4EB5-83A2-2A2C8456EC36}" srcOrd="0" destOrd="0" presId="urn:microsoft.com/office/officeart/2005/8/layout/hierarchy3"/>
    <dgm:cxn modelId="{8A8B66E7-DFA4-4C33-BCCE-BA80B680B081}" type="presParOf" srcId="{EEB57612-BF55-442A-819C-5AD8F4D06823}" destId="{9587BDC2-5D65-4E25-9262-1EEEF540E5AF}" srcOrd="1" destOrd="0" presId="urn:microsoft.com/office/officeart/2005/8/layout/hierarchy3"/>
    <dgm:cxn modelId="{2020A6EE-EAFE-4B65-A1B7-DE917C0811AF}" type="presParOf" srcId="{EEB57612-BF55-442A-819C-5AD8F4D06823}" destId="{92553BA5-0F47-47F8-B0D6-FC2BE4688F79}" srcOrd="2" destOrd="0" presId="urn:microsoft.com/office/officeart/2005/8/layout/hierarchy3"/>
    <dgm:cxn modelId="{10242C9B-CB33-4723-8970-C6885730AD7B}" type="presParOf" srcId="{EEB57612-BF55-442A-819C-5AD8F4D06823}" destId="{DD9AD70E-6D63-4AEB-923B-31C1BFCE6370}" srcOrd="3" destOrd="0" presId="urn:microsoft.com/office/officeart/2005/8/layout/hierarchy3"/>
    <dgm:cxn modelId="{00030F06-977B-4A66-87C5-193AD8DB8951}" type="presParOf" srcId="{375C6506-0883-49D6-B4CD-D2AF5C34FF4A}" destId="{148F9D77-3D3E-4615-A6F9-D4B2FFDADE2C}" srcOrd="2" destOrd="0" presId="urn:microsoft.com/office/officeart/2005/8/layout/hierarchy3"/>
    <dgm:cxn modelId="{14B074D9-6319-40B5-98C2-B8D7895081E6}" type="presParOf" srcId="{148F9D77-3D3E-4615-A6F9-D4B2FFDADE2C}" destId="{D797FF3A-97B1-4336-9DA2-EE45486B2B2B}" srcOrd="0" destOrd="0" presId="urn:microsoft.com/office/officeart/2005/8/layout/hierarchy3"/>
    <dgm:cxn modelId="{A0CCD359-7DE8-482F-8A4A-3EEADC1F8EC6}" type="presParOf" srcId="{D797FF3A-97B1-4336-9DA2-EE45486B2B2B}" destId="{D101D2E4-7B21-42BC-B676-30469359A5AB}" srcOrd="0" destOrd="0" presId="urn:microsoft.com/office/officeart/2005/8/layout/hierarchy3"/>
    <dgm:cxn modelId="{9B76D031-4DC9-4B92-AFD2-A26EE21C3BAB}" type="presParOf" srcId="{D797FF3A-97B1-4336-9DA2-EE45486B2B2B}" destId="{FAA0919E-3DC8-4748-A239-98AAFF2CDE5E}" srcOrd="1" destOrd="0" presId="urn:microsoft.com/office/officeart/2005/8/layout/hierarchy3"/>
    <dgm:cxn modelId="{37C35FC0-3BF7-4C79-95A3-1B85E1DE9D2F}" type="presParOf" srcId="{148F9D77-3D3E-4615-A6F9-D4B2FFDADE2C}" destId="{3FC08F56-AAF8-4C17-B25A-AD7A793731E3}" srcOrd="1" destOrd="0" presId="urn:microsoft.com/office/officeart/2005/8/layout/hierarchy3"/>
    <dgm:cxn modelId="{78105998-BE99-456E-9C7D-A7C220A7E20D}" type="presParOf" srcId="{3FC08F56-AAF8-4C17-B25A-AD7A793731E3}" destId="{E9CB0AB2-9B6C-4C00-8ABB-4BD04DB0EF23}" srcOrd="0" destOrd="0" presId="urn:microsoft.com/office/officeart/2005/8/layout/hierarchy3"/>
    <dgm:cxn modelId="{B6B6CF79-6B99-4958-A3E4-D052D632B604}" type="presParOf" srcId="{3FC08F56-AAF8-4C17-B25A-AD7A793731E3}" destId="{E4BCE478-49E9-4781-9AE4-B1D1B63A2CD8}" srcOrd="1" destOrd="0" presId="urn:microsoft.com/office/officeart/2005/8/layout/hierarchy3"/>
    <dgm:cxn modelId="{9EE757D3-48DB-4669-BDBA-64D13C203021}" type="presParOf" srcId="{3FC08F56-AAF8-4C17-B25A-AD7A793731E3}" destId="{5CA18C46-6683-41FF-B359-BD744DED72F3}" srcOrd="2" destOrd="0" presId="urn:microsoft.com/office/officeart/2005/8/layout/hierarchy3"/>
    <dgm:cxn modelId="{0B7FCF29-5C16-492B-8967-9415B697C976}" type="presParOf" srcId="{3FC08F56-AAF8-4C17-B25A-AD7A793731E3}" destId="{2E4F1C79-588A-4CCC-A3A4-05EF8E575A8B}" srcOrd="3" destOrd="0" presId="urn:microsoft.com/office/officeart/2005/8/layout/hierarchy3"/>
    <dgm:cxn modelId="{A2765BE7-55F9-497C-BFB5-CC5DC7ACBE9C}" type="presParOf" srcId="{375C6506-0883-49D6-B4CD-D2AF5C34FF4A}" destId="{6D2D8787-5F35-4B32-87E8-46644DFC22DC}" srcOrd="3" destOrd="0" presId="urn:microsoft.com/office/officeart/2005/8/layout/hierarchy3"/>
    <dgm:cxn modelId="{8A4BDD6D-47FA-48F5-A818-835E4A31F374}" type="presParOf" srcId="{6D2D8787-5F35-4B32-87E8-46644DFC22DC}" destId="{F4970DCA-EED7-48D7-B9FD-6173A07D4CE5}" srcOrd="0" destOrd="0" presId="urn:microsoft.com/office/officeart/2005/8/layout/hierarchy3"/>
    <dgm:cxn modelId="{E9ADA236-0861-472A-994D-92AED3807486}" type="presParOf" srcId="{F4970DCA-EED7-48D7-B9FD-6173A07D4CE5}" destId="{3A014B2C-73AC-4AA8-AC6C-0337791F08A5}" srcOrd="0" destOrd="0" presId="urn:microsoft.com/office/officeart/2005/8/layout/hierarchy3"/>
    <dgm:cxn modelId="{B2AA0ACD-8BDD-437F-8E1F-35926BA83B45}" type="presParOf" srcId="{F4970DCA-EED7-48D7-B9FD-6173A07D4CE5}" destId="{2CDAED48-DAC0-4A69-9803-9502F872CE5C}" srcOrd="1" destOrd="0" presId="urn:microsoft.com/office/officeart/2005/8/layout/hierarchy3"/>
    <dgm:cxn modelId="{90730297-3026-477B-9B7E-BF87041281CD}" type="presParOf" srcId="{6D2D8787-5F35-4B32-87E8-46644DFC22DC}" destId="{8D6EAB5D-497C-4036-9470-77A496B20BA0}" srcOrd="1" destOrd="0" presId="urn:microsoft.com/office/officeart/2005/8/layout/hierarchy3"/>
    <dgm:cxn modelId="{D38DF331-78A1-4042-9784-0109A63D95D4}" type="presParOf" srcId="{8D6EAB5D-497C-4036-9470-77A496B20BA0}" destId="{06399978-D010-4973-A668-59B13F5B02BC}" srcOrd="0" destOrd="0" presId="urn:microsoft.com/office/officeart/2005/8/layout/hierarchy3"/>
    <dgm:cxn modelId="{2759BE7F-EA73-4491-B00D-2992E54E2ACC}" type="presParOf" srcId="{8D6EAB5D-497C-4036-9470-77A496B20BA0}" destId="{44DEEF60-02F9-468A-9806-4DB486BFDBA8}" srcOrd="1" destOrd="0" presId="urn:microsoft.com/office/officeart/2005/8/layout/hierarchy3"/>
    <dgm:cxn modelId="{AB14412A-051E-4B47-9F12-3ABE3BDB95F2}" type="presParOf" srcId="{8D6EAB5D-497C-4036-9470-77A496B20BA0}" destId="{BFE57A21-2E2B-401A-B227-567B82143927}" srcOrd="2" destOrd="0" presId="urn:microsoft.com/office/officeart/2005/8/layout/hierarchy3"/>
    <dgm:cxn modelId="{AE75BEEC-24A8-4441-BDE7-ABBE97D178C8}" type="presParOf" srcId="{8D6EAB5D-497C-4036-9470-77A496B20BA0}" destId="{56BB5193-8C0D-4512-8C79-7F9F4672F37D}" srcOrd="3" destOrd="0" presId="urn:microsoft.com/office/officeart/2005/8/layout/hierarchy3"/>
    <dgm:cxn modelId="{716CD06A-DF6C-4506-B3E7-2A781D7E214B}" type="presParOf" srcId="{375C6506-0883-49D6-B4CD-D2AF5C34FF4A}" destId="{539A7B21-BBCC-4508-8EC5-138F38EC9EE0}" srcOrd="4" destOrd="0" presId="urn:microsoft.com/office/officeart/2005/8/layout/hierarchy3"/>
    <dgm:cxn modelId="{96C3F4EB-23A6-4BF9-8746-AC717F96A6DA}" type="presParOf" srcId="{539A7B21-BBCC-4508-8EC5-138F38EC9EE0}" destId="{D244CF70-AC6E-428D-82B0-CB281B2C7474}" srcOrd="0" destOrd="0" presId="urn:microsoft.com/office/officeart/2005/8/layout/hierarchy3"/>
    <dgm:cxn modelId="{A101D085-CF16-4536-9D25-B033AB7B0358}" type="presParOf" srcId="{D244CF70-AC6E-428D-82B0-CB281B2C7474}" destId="{92A31A96-84A3-43D5-80F8-DDEDA5F29A3E}" srcOrd="0" destOrd="0" presId="urn:microsoft.com/office/officeart/2005/8/layout/hierarchy3"/>
    <dgm:cxn modelId="{5FC2ED02-A9C2-4991-9A91-9D2313AAE74F}" type="presParOf" srcId="{D244CF70-AC6E-428D-82B0-CB281B2C7474}" destId="{19ED083F-E6C2-48F9-AE0D-24E9863D40D2}" srcOrd="1" destOrd="0" presId="urn:microsoft.com/office/officeart/2005/8/layout/hierarchy3"/>
    <dgm:cxn modelId="{57D952C9-7E7D-4FB7-BE16-B59A7736D1B3}" type="presParOf" srcId="{539A7B21-BBCC-4508-8EC5-138F38EC9EE0}" destId="{C83EDE38-E1A4-4534-9F88-C6CCDF7711CC}" srcOrd="1" destOrd="0" presId="urn:microsoft.com/office/officeart/2005/8/layout/hierarchy3"/>
    <dgm:cxn modelId="{72602BBB-1715-458A-AB69-CFF2C75974F8}" type="presParOf" srcId="{C83EDE38-E1A4-4534-9F88-C6CCDF7711CC}" destId="{B421CD2C-E3B0-4CAC-996A-4845718DD209}" srcOrd="0" destOrd="0" presId="urn:microsoft.com/office/officeart/2005/8/layout/hierarchy3"/>
    <dgm:cxn modelId="{FC5E6C11-5957-4BEE-B079-3FD4EB235F83}" type="presParOf" srcId="{C83EDE38-E1A4-4534-9F88-C6CCDF7711CC}" destId="{0366BF22-25BF-4188-9712-906AE7177C4F}" srcOrd="1" destOrd="0" presId="urn:microsoft.com/office/officeart/2005/8/layout/hierarchy3"/>
    <dgm:cxn modelId="{F3028326-E455-4DBA-B21F-F1085D818E55}" type="presParOf" srcId="{C83EDE38-E1A4-4534-9F88-C6CCDF7711CC}" destId="{852ECCFA-9FC7-4677-AAD4-3A661453AB18}" srcOrd="2" destOrd="0" presId="urn:microsoft.com/office/officeart/2005/8/layout/hierarchy3"/>
    <dgm:cxn modelId="{93F2BC48-805A-4479-804D-328DE6996179}" type="presParOf" srcId="{C83EDE38-E1A4-4534-9F88-C6CCDF7711CC}" destId="{5DA1F47C-480B-448C-9EB7-4FF52ED30C20}"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E8FA62-C404-4F44-BEEC-9008D3EA4DD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ZA"/>
        </a:p>
      </dgm:t>
    </dgm:pt>
    <dgm:pt modelId="{D8F84E23-8D07-4DB7-91B0-A9A845380619}">
      <dgm:prSet/>
      <dgm:spPr>
        <a:solidFill>
          <a:srgbClr val="006690"/>
        </a:solidFill>
        <a:ln>
          <a:solidFill>
            <a:srgbClr val="006690"/>
          </a:solidFill>
        </a:ln>
      </dgm:spPr>
      <dgm:t>
        <a:bodyPr/>
        <a:lstStyle/>
        <a:p>
          <a:r>
            <a:rPr lang="en-US" dirty="0" err="1"/>
            <a:t>Visualised</a:t>
          </a:r>
          <a:r>
            <a:rPr lang="en-US" dirty="0"/>
            <a:t> Power BI Dashboards</a:t>
          </a:r>
          <a:endParaRPr lang="en-ZA" dirty="0"/>
        </a:p>
      </dgm:t>
    </dgm:pt>
    <dgm:pt modelId="{4731B4BE-D0DD-4B92-8DAE-52EDA388EFE5}" type="parTrans" cxnId="{0311F998-F45A-4498-9283-79F57C03AFB9}">
      <dgm:prSet/>
      <dgm:spPr/>
      <dgm:t>
        <a:bodyPr/>
        <a:lstStyle/>
        <a:p>
          <a:endParaRPr lang="en-ZA"/>
        </a:p>
      </dgm:t>
    </dgm:pt>
    <dgm:pt modelId="{2FA903F4-F11A-4C0B-9807-D8B3C05945C9}" type="sibTrans" cxnId="{0311F998-F45A-4498-9283-79F57C03AFB9}">
      <dgm:prSet/>
      <dgm:spPr/>
      <dgm:t>
        <a:bodyPr/>
        <a:lstStyle/>
        <a:p>
          <a:endParaRPr lang="en-ZA"/>
        </a:p>
      </dgm:t>
    </dgm:pt>
    <dgm:pt modelId="{8A131DAA-352F-4C26-9BE0-DB4E36D436FD}">
      <dgm:prSet/>
      <dgm:spPr>
        <a:solidFill>
          <a:srgbClr val="006690"/>
        </a:solidFill>
        <a:ln>
          <a:solidFill>
            <a:srgbClr val="006690"/>
          </a:solidFill>
        </a:ln>
      </dgm:spPr>
      <dgm:t>
        <a:bodyPr/>
        <a:lstStyle/>
        <a:p>
          <a:r>
            <a:rPr lang="en-US" dirty="0"/>
            <a:t>Presented user interface with Downloadable tabulated reports in excel</a:t>
          </a:r>
          <a:endParaRPr lang="en-ZA" dirty="0"/>
        </a:p>
      </dgm:t>
    </dgm:pt>
    <dgm:pt modelId="{41017CC3-0A8B-42D8-B43C-5A3F43CEFF9D}" type="parTrans" cxnId="{B67243D6-93EE-4E9B-BBA9-A5A6E5919D7E}">
      <dgm:prSet/>
      <dgm:spPr/>
      <dgm:t>
        <a:bodyPr/>
        <a:lstStyle/>
        <a:p>
          <a:endParaRPr lang="en-ZA"/>
        </a:p>
      </dgm:t>
    </dgm:pt>
    <dgm:pt modelId="{77BBF668-4773-46B7-A027-458534734E90}" type="sibTrans" cxnId="{B67243D6-93EE-4E9B-BBA9-A5A6E5919D7E}">
      <dgm:prSet/>
      <dgm:spPr/>
      <dgm:t>
        <a:bodyPr/>
        <a:lstStyle/>
        <a:p>
          <a:endParaRPr lang="en-ZA"/>
        </a:p>
      </dgm:t>
    </dgm:pt>
    <dgm:pt modelId="{215E8F31-6320-4EFC-AF44-57466F6FD8C1}">
      <dgm:prSet/>
      <dgm:spPr>
        <a:solidFill>
          <a:srgbClr val="006690"/>
        </a:solidFill>
        <a:ln>
          <a:solidFill>
            <a:srgbClr val="006690"/>
          </a:solidFill>
        </a:ln>
      </dgm:spPr>
      <dgm:t>
        <a:bodyPr/>
        <a:lstStyle/>
        <a:p>
          <a:r>
            <a:rPr lang="en-US"/>
            <a:t>Exportable dashboards into PDF</a:t>
          </a:r>
          <a:endParaRPr lang="en-ZA"/>
        </a:p>
      </dgm:t>
    </dgm:pt>
    <dgm:pt modelId="{AA530C1F-63BA-4E73-B355-C00B442C18AA}" type="parTrans" cxnId="{B2A513F8-5FAF-477D-9102-90A1A21B58CA}">
      <dgm:prSet/>
      <dgm:spPr/>
      <dgm:t>
        <a:bodyPr/>
        <a:lstStyle/>
        <a:p>
          <a:endParaRPr lang="en-ZA"/>
        </a:p>
      </dgm:t>
    </dgm:pt>
    <dgm:pt modelId="{EAEC36FA-69F9-4D7C-A8FE-14A72218320B}" type="sibTrans" cxnId="{B2A513F8-5FAF-477D-9102-90A1A21B58CA}">
      <dgm:prSet/>
      <dgm:spPr/>
      <dgm:t>
        <a:bodyPr/>
        <a:lstStyle/>
        <a:p>
          <a:endParaRPr lang="en-ZA"/>
        </a:p>
      </dgm:t>
    </dgm:pt>
    <dgm:pt modelId="{5C9F6B35-A0E6-4FDB-B54D-44722A88B25A}" type="pres">
      <dgm:prSet presAssocID="{FFE8FA62-C404-4F44-BEEC-9008D3EA4DD9}" presName="Name0" presStyleCnt="0">
        <dgm:presLayoutVars>
          <dgm:dir/>
          <dgm:animLvl val="lvl"/>
          <dgm:resizeHandles val="exact"/>
        </dgm:presLayoutVars>
      </dgm:prSet>
      <dgm:spPr/>
    </dgm:pt>
    <dgm:pt modelId="{E5AC4A80-7A88-4E5B-8F78-87902CE8A75D}" type="pres">
      <dgm:prSet presAssocID="{D8F84E23-8D07-4DB7-91B0-A9A845380619}" presName="composite" presStyleCnt="0"/>
      <dgm:spPr/>
    </dgm:pt>
    <dgm:pt modelId="{0588AB34-D657-4350-944B-9D304FDDB9EE}" type="pres">
      <dgm:prSet presAssocID="{D8F84E23-8D07-4DB7-91B0-A9A845380619}" presName="parTx" presStyleLbl="alignNode1" presStyleIdx="0" presStyleCnt="3" custScaleX="104843" custLinFactNeighborX="1384" custLinFactNeighborY="-48667">
        <dgm:presLayoutVars>
          <dgm:chMax val="0"/>
          <dgm:chPref val="0"/>
          <dgm:bulletEnabled val="1"/>
        </dgm:presLayoutVars>
      </dgm:prSet>
      <dgm:spPr/>
    </dgm:pt>
    <dgm:pt modelId="{78CE2217-6F09-43BE-BF38-DC35F9207728}" type="pres">
      <dgm:prSet presAssocID="{D8F84E23-8D07-4DB7-91B0-A9A845380619}" presName="desTx" presStyleLbl="alignAccFollowNode1" presStyleIdx="0" presStyleCnt="3" custScaleX="106210" custScaleY="207224" custLinFactNeighborX="895" custLinFactNeighborY="1396">
        <dgm:presLayoutVars>
          <dgm:bulletEnabled val="1"/>
        </dgm:presLayoutVars>
      </dgm:prSet>
      <dgm:spPr/>
    </dgm:pt>
    <dgm:pt modelId="{7CDC95CE-7C10-4E54-A74B-8E7EF5837587}" type="pres">
      <dgm:prSet presAssocID="{2FA903F4-F11A-4C0B-9807-D8B3C05945C9}" presName="space" presStyleCnt="0"/>
      <dgm:spPr/>
    </dgm:pt>
    <dgm:pt modelId="{6BD87363-9FFD-49EC-9064-9E1336C21DEC}" type="pres">
      <dgm:prSet presAssocID="{8A131DAA-352F-4C26-9BE0-DB4E36D436FD}" presName="composite" presStyleCnt="0"/>
      <dgm:spPr/>
    </dgm:pt>
    <dgm:pt modelId="{2CCD01CF-9FE5-460A-BC1B-C417832A5A89}" type="pres">
      <dgm:prSet presAssocID="{8A131DAA-352F-4C26-9BE0-DB4E36D436FD}" presName="parTx" presStyleLbl="alignNode1" presStyleIdx="1" presStyleCnt="3" custLinFactNeighborX="-4915" custLinFactNeighborY="-45638">
        <dgm:presLayoutVars>
          <dgm:chMax val="0"/>
          <dgm:chPref val="0"/>
          <dgm:bulletEnabled val="1"/>
        </dgm:presLayoutVars>
      </dgm:prSet>
      <dgm:spPr/>
    </dgm:pt>
    <dgm:pt modelId="{827BBF89-1BA2-4DD6-A99E-FA71BC616FB8}" type="pres">
      <dgm:prSet presAssocID="{8A131DAA-352F-4C26-9BE0-DB4E36D436FD}" presName="desTx" presStyleLbl="alignAccFollowNode1" presStyleIdx="1" presStyleCnt="3" custScaleY="215650" custLinFactNeighborX="-4915" custLinFactNeighborY="7614">
        <dgm:presLayoutVars>
          <dgm:bulletEnabled val="1"/>
        </dgm:presLayoutVars>
      </dgm:prSet>
      <dgm:spPr/>
    </dgm:pt>
    <dgm:pt modelId="{62B144FA-1BEC-4252-AF69-F595E9768142}" type="pres">
      <dgm:prSet presAssocID="{77BBF668-4773-46B7-A027-458534734E90}" presName="space" presStyleCnt="0"/>
      <dgm:spPr/>
    </dgm:pt>
    <dgm:pt modelId="{49410292-8BE0-410F-B7C8-9656E95E0462}" type="pres">
      <dgm:prSet presAssocID="{215E8F31-6320-4EFC-AF44-57466F6FD8C1}" presName="composite" presStyleCnt="0"/>
      <dgm:spPr/>
    </dgm:pt>
    <dgm:pt modelId="{5AF2EEA0-C7B4-447D-AF3F-86571180CA2D}" type="pres">
      <dgm:prSet presAssocID="{215E8F31-6320-4EFC-AF44-57466F6FD8C1}" presName="parTx" presStyleLbl="alignNode1" presStyleIdx="2" presStyleCnt="3" custLinFactNeighborX="-9976" custLinFactNeighborY="-49519">
        <dgm:presLayoutVars>
          <dgm:chMax val="0"/>
          <dgm:chPref val="0"/>
          <dgm:bulletEnabled val="1"/>
        </dgm:presLayoutVars>
      </dgm:prSet>
      <dgm:spPr/>
    </dgm:pt>
    <dgm:pt modelId="{003B21E3-7A00-4A7A-ACEB-0B19C6C9BD25}" type="pres">
      <dgm:prSet presAssocID="{215E8F31-6320-4EFC-AF44-57466F6FD8C1}" presName="desTx" presStyleLbl="alignAccFollowNode1" presStyleIdx="2" presStyleCnt="3" custScaleY="218584" custLinFactNeighborX="-9975" custLinFactNeighborY="5702">
        <dgm:presLayoutVars>
          <dgm:bulletEnabled val="1"/>
        </dgm:presLayoutVars>
      </dgm:prSet>
      <dgm:spPr/>
    </dgm:pt>
  </dgm:ptLst>
  <dgm:cxnLst>
    <dgm:cxn modelId="{1F837E27-5BC3-4636-8D45-EB1CAFE23340}" type="presOf" srcId="{FFE8FA62-C404-4F44-BEEC-9008D3EA4DD9}" destId="{5C9F6B35-A0E6-4FDB-B54D-44722A88B25A}" srcOrd="0" destOrd="0" presId="urn:microsoft.com/office/officeart/2005/8/layout/hList1"/>
    <dgm:cxn modelId="{CB720928-BC50-4367-994D-52838B0D51AF}" type="presOf" srcId="{8A131DAA-352F-4C26-9BE0-DB4E36D436FD}" destId="{2CCD01CF-9FE5-460A-BC1B-C417832A5A89}" srcOrd="0" destOrd="0" presId="urn:microsoft.com/office/officeart/2005/8/layout/hList1"/>
    <dgm:cxn modelId="{952D8546-0BFF-4DDA-A157-FBCCAE486FC0}" type="presOf" srcId="{D8F84E23-8D07-4DB7-91B0-A9A845380619}" destId="{0588AB34-D657-4350-944B-9D304FDDB9EE}" srcOrd="0" destOrd="0" presId="urn:microsoft.com/office/officeart/2005/8/layout/hList1"/>
    <dgm:cxn modelId="{FF6D076F-50FE-4540-8BBA-1DE487849A8C}" type="presOf" srcId="{215E8F31-6320-4EFC-AF44-57466F6FD8C1}" destId="{5AF2EEA0-C7B4-447D-AF3F-86571180CA2D}" srcOrd="0" destOrd="0" presId="urn:microsoft.com/office/officeart/2005/8/layout/hList1"/>
    <dgm:cxn modelId="{0311F998-F45A-4498-9283-79F57C03AFB9}" srcId="{FFE8FA62-C404-4F44-BEEC-9008D3EA4DD9}" destId="{D8F84E23-8D07-4DB7-91B0-A9A845380619}" srcOrd="0" destOrd="0" parTransId="{4731B4BE-D0DD-4B92-8DAE-52EDA388EFE5}" sibTransId="{2FA903F4-F11A-4C0B-9807-D8B3C05945C9}"/>
    <dgm:cxn modelId="{B67243D6-93EE-4E9B-BBA9-A5A6E5919D7E}" srcId="{FFE8FA62-C404-4F44-BEEC-9008D3EA4DD9}" destId="{8A131DAA-352F-4C26-9BE0-DB4E36D436FD}" srcOrd="1" destOrd="0" parTransId="{41017CC3-0A8B-42D8-B43C-5A3F43CEFF9D}" sibTransId="{77BBF668-4773-46B7-A027-458534734E90}"/>
    <dgm:cxn modelId="{B2A513F8-5FAF-477D-9102-90A1A21B58CA}" srcId="{FFE8FA62-C404-4F44-BEEC-9008D3EA4DD9}" destId="{215E8F31-6320-4EFC-AF44-57466F6FD8C1}" srcOrd="2" destOrd="0" parTransId="{AA530C1F-63BA-4E73-B355-C00B442C18AA}" sibTransId="{EAEC36FA-69F9-4D7C-A8FE-14A72218320B}"/>
    <dgm:cxn modelId="{ED72DB94-6FF7-4D9B-A7C8-967880EE7D45}" type="presParOf" srcId="{5C9F6B35-A0E6-4FDB-B54D-44722A88B25A}" destId="{E5AC4A80-7A88-4E5B-8F78-87902CE8A75D}" srcOrd="0" destOrd="0" presId="urn:microsoft.com/office/officeart/2005/8/layout/hList1"/>
    <dgm:cxn modelId="{7EA9EE78-CA31-430F-AD8E-E6F58FFBAB86}" type="presParOf" srcId="{E5AC4A80-7A88-4E5B-8F78-87902CE8A75D}" destId="{0588AB34-D657-4350-944B-9D304FDDB9EE}" srcOrd="0" destOrd="0" presId="urn:microsoft.com/office/officeart/2005/8/layout/hList1"/>
    <dgm:cxn modelId="{1B5E24EB-0AA0-47A8-B3F2-779D72CB0F4F}" type="presParOf" srcId="{E5AC4A80-7A88-4E5B-8F78-87902CE8A75D}" destId="{78CE2217-6F09-43BE-BF38-DC35F9207728}" srcOrd="1" destOrd="0" presId="urn:microsoft.com/office/officeart/2005/8/layout/hList1"/>
    <dgm:cxn modelId="{988B6289-C687-4D71-8598-84EBD171C62E}" type="presParOf" srcId="{5C9F6B35-A0E6-4FDB-B54D-44722A88B25A}" destId="{7CDC95CE-7C10-4E54-A74B-8E7EF5837587}" srcOrd="1" destOrd="0" presId="urn:microsoft.com/office/officeart/2005/8/layout/hList1"/>
    <dgm:cxn modelId="{1B82BFF0-4903-482D-B1CF-2B267A744424}" type="presParOf" srcId="{5C9F6B35-A0E6-4FDB-B54D-44722A88B25A}" destId="{6BD87363-9FFD-49EC-9064-9E1336C21DEC}" srcOrd="2" destOrd="0" presId="urn:microsoft.com/office/officeart/2005/8/layout/hList1"/>
    <dgm:cxn modelId="{4235CDEA-973A-40A0-9D0E-39BD78579E79}" type="presParOf" srcId="{6BD87363-9FFD-49EC-9064-9E1336C21DEC}" destId="{2CCD01CF-9FE5-460A-BC1B-C417832A5A89}" srcOrd="0" destOrd="0" presId="urn:microsoft.com/office/officeart/2005/8/layout/hList1"/>
    <dgm:cxn modelId="{6308C05C-ACF7-4166-B318-B1FA754BE601}" type="presParOf" srcId="{6BD87363-9FFD-49EC-9064-9E1336C21DEC}" destId="{827BBF89-1BA2-4DD6-A99E-FA71BC616FB8}" srcOrd="1" destOrd="0" presId="urn:microsoft.com/office/officeart/2005/8/layout/hList1"/>
    <dgm:cxn modelId="{D6F7D122-1EC2-4A1A-B63D-F681E1B1B425}" type="presParOf" srcId="{5C9F6B35-A0E6-4FDB-B54D-44722A88B25A}" destId="{62B144FA-1BEC-4252-AF69-F595E9768142}" srcOrd="3" destOrd="0" presId="urn:microsoft.com/office/officeart/2005/8/layout/hList1"/>
    <dgm:cxn modelId="{CD522BE2-8655-423B-B6CC-BDF664457C0B}" type="presParOf" srcId="{5C9F6B35-A0E6-4FDB-B54D-44722A88B25A}" destId="{49410292-8BE0-410F-B7C8-9656E95E0462}" srcOrd="4" destOrd="0" presId="urn:microsoft.com/office/officeart/2005/8/layout/hList1"/>
    <dgm:cxn modelId="{200F709E-1C2D-4E9F-BCC6-D32AD0999717}" type="presParOf" srcId="{49410292-8BE0-410F-B7C8-9656E95E0462}" destId="{5AF2EEA0-C7B4-447D-AF3F-86571180CA2D}" srcOrd="0" destOrd="0" presId="urn:microsoft.com/office/officeart/2005/8/layout/hList1"/>
    <dgm:cxn modelId="{8ABD9D46-91D1-4722-869D-22DDB6D71298}" type="presParOf" srcId="{49410292-8BE0-410F-B7C8-9656E95E0462}" destId="{003B21E3-7A00-4A7A-ACEB-0B19C6C9BD2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84BF8-21D8-4B22-BA09-C5F100DDF538}">
      <dsp:nvSpPr>
        <dsp:cNvPr id="0" name=""/>
        <dsp:cNvSpPr/>
      </dsp:nvSpPr>
      <dsp:spPr>
        <a:xfrm>
          <a:off x="0" y="3001764"/>
          <a:ext cx="7535747" cy="328481"/>
        </a:xfrm>
        <a:prstGeom prst="rect">
          <a:avLst/>
        </a:prstGeom>
        <a:solidFill>
          <a:srgbClr val="00A1E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Calibri"/>
              <a:ea typeface="+mn-ea"/>
              <a:cs typeface="+mn-cs"/>
            </a:rPr>
            <a:t>Administrators</a:t>
          </a:r>
          <a:endParaRPr lang="en-ZA" sz="1800" kern="1200" dirty="0">
            <a:solidFill>
              <a:srgbClr val="FFFFFF"/>
            </a:solidFill>
            <a:latin typeface="Calibri"/>
            <a:ea typeface="+mn-ea"/>
            <a:cs typeface="+mn-cs"/>
          </a:endParaRPr>
        </a:p>
      </dsp:txBody>
      <dsp:txXfrm>
        <a:off x="0" y="3001764"/>
        <a:ext cx="7535747" cy="328481"/>
      </dsp:txXfrm>
    </dsp:sp>
    <dsp:sp modelId="{ADD4C61D-8D55-4F77-B5F7-2C56ADCFE471}">
      <dsp:nvSpPr>
        <dsp:cNvPr id="0" name=""/>
        <dsp:cNvSpPr/>
      </dsp:nvSpPr>
      <dsp:spPr>
        <a:xfrm rot="10800000">
          <a:off x="0" y="2501487"/>
          <a:ext cx="7535747" cy="505204"/>
        </a:xfrm>
        <a:prstGeom prst="upArrowCallout">
          <a:avLst/>
        </a:prstGeom>
        <a:solidFill>
          <a:srgbClr val="00A1E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ZA" sz="1800" kern="1200" dirty="0">
              <a:solidFill>
                <a:srgbClr val="FFFFFF"/>
              </a:solidFill>
              <a:latin typeface="Calibri"/>
              <a:ea typeface="+mn-ea"/>
              <a:cs typeface="+mn-cs"/>
            </a:rPr>
            <a:t>Academics</a:t>
          </a:r>
        </a:p>
      </dsp:txBody>
      <dsp:txXfrm rot="10800000">
        <a:off x="0" y="2501487"/>
        <a:ext cx="7535747" cy="328266"/>
      </dsp:txXfrm>
    </dsp:sp>
    <dsp:sp modelId="{C352A7FE-E5CF-4F6B-AAED-B0B3B16B97F2}">
      <dsp:nvSpPr>
        <dsp:cNvPr id="0" name=""/>
        <dsp:cNvSpPr/>
      </dsp:nvSpPr>
      <dsp:spPr>
        <a:xfrm rot="10800000">
          <a:off x="0" y="2001210"/>
          <a:ext cx="7535747" cy="505204"/>
        </a:xfrm>
        <a:prstGeom prst="upArrowCallout">
          <a:avLst/>
        </a:prstGeom>
        <a:solidFill>
          <a:srgbClr val="65C7D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ZA" sz="1800" kern="1200" dirty="0">
              <a:solidFill>
                <a:srgbClr val="FFFFFF"/>
              </a:solidFill>
              <a:latin typeface="Calibri"/>
              <a:ea typeface="+mn-ea"/>
              <a:cs typeface="+mn-cs"/>
            </a:rPr>
            <a:t>Registrar</a:t>
          </a:r>
        </a:p>
      </dsp:txBody>
      <dsp:txXfrm rot="10800000">
        <a:off x="0" y="2001210"/>
        <a:ext cx="7535747" cy="328266"/>
      </dsp:txXfrm>
    </dsp:sp>
    <dsp:sp modelId="{CEBA7547-A032-4FEF-87C2-90AD822F62BA}">
      <dsp:nvSpPr>
        <dsp:cNvPr id="0" name=""/>
        <dsp:cNvSpPr/>
      </dsp:nvSpPr>
      <dsp:spPr>
        <a:xfrm rot="10800000">
          <a:off x="0" y="1500932"/>
          <a:ext cx="7535747" cy="505204"/>
        </a:xfrm>
        <a:prstGeom prst="upArrowCallout">
          <a:avLst/>
        </a:prstGeom>
        <a:solidFill>
          <a:srgbClr val="009F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ZA" sz="1800" kern="1200" dirty="0">
              <a:solidFill>
                <a:srgbClr val="FFFFFF"/>
              </a:solidFill>
              <a:latin typeface="Calibri"/>
              <a:ea typeface="+mn-ea"/>
              <a:cs typeface="+mn-cs"/>
            </a:rPr>
            <a:t>Department HOD</a:t>
          </a:r>
        </a:p>
      </dsp:txBody>
      <dsp:txXfrm rot="10800000">
        <a:off x="0" y="1500932"/>
        <a:ext cx="7535747" cy="328266"/>
      </dsp:txXfrm>
    </dsp:sp>
    <dsp:sp modelId="{0C9AE8FE-BB78-462B-BD54-B1F303F8CDBD}">
      <dsp:nvSpPr>
        <dsp:cNvPr id="0" name=""/>
        <dsp:cNvSpPr/>
      </dsp:nvSpPr>
      <dsp:spPr>
        <a:xfrm rot="10800000">
          <a:off x="0" y="1000655"/>
          <a:ext cx="7535747" cy="505204"/>
        </a:xfrm>
        <a:prstGeom prst="upArrowCallout">
          <a:avLst/>
        </a:prstGeom>
        <a:solidFill>
          <a:srgbClr val="00669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Calibri"/>
              <a:ea typeface="+mn-ea"/>
              <a:cs typeface="+mn-cs"/>
            </a:rPr>
            <a:t>Dean</a:t>
          </a:r>
          <a:endParaRPr lang="en-ZA" sz="1800" kern="1200" dirty="0">
            <a:solidFill>
              <a:srgbClr val="FFFFFF"/>
            </a:solidFill>
            <a:latin typeface="Calibri"/>
            <a:ea typeface="+mn-ea"/>
            <a:cs typeface="+mn-cs"/>
          </a:endParaRPr>
        </a:p>
      </dsp:txBody>
      <dsp:txXfrm rot="10800000">
        <a:off x="0" y="1000655"/>
        <a:ext cx="7535747" cy="328266"/>
      </dsp:txXfrm>
    </dsp:sp>
    <dsp:sp modelId="{92E7A3E9-883D-495C-8800-B2AAF899079A}">
      <dsp:nvSpPr>
        <dsp:cNvPr id="0" name=""/>
        <dsp:cNvSpPr/>
      </dsp:nvSpPr>
      <dsp:spPr>
        <a:xfrm rot="10800000">
          <a:off x="0" y="500378"/>
          <a:ext cx="7535747" cy="505204"/>
        </a:xfrm>
        <a:prstGeom prst="upArrowCallout">
          <a:avLst/>
        </a:prstGeom>
        <a:solidFill>
          <a:srgbClr val="0032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Calibri"/>
              <a:ea typeface="+mn-ea"/>
              <a:cs typeface="+mn-cs"/>
            </a:rPr>
            <a:t>CFO</a:t>
          </a:r>
          <a:endParaRPr lang="en-ZA" sz="1800" kern="1200" dirty="0">
            <a:solidFill>
              <a:srgbClr val="FFFFFF"/>
            </a:solidFill>
            <a:latin typeface="Calibri"/>
            <a:ea typeface="+mn-ea"/>
            <a:cs typeface="+mn-cs"/>
          </a:endParaRPr>
        </a:p>
      </dsp:txBody>
      <dsp:txXfrm rot="10800000">
        <a:off x="0" y="500378"/>
        <a:ext cx="7535747" cy="328266"/>
      </dsp:txXfrm>
    </dsp:sp>
    <dsp:sp modelId="{807AE356-B9C6-44AE-BCC9-20E130040CD6}">
      <dsp:nvSpPr>
        <dsp:cNvPr id="0" name=""/>
        <dsp:cNvSpPr/>
      </dsp:nvSpPr>
      <dsp:spPr>
        <a:xfrm rot="10800000">
          <a:off x="0" y="100"/>
          <a:ext cx="7535747" cy="505204"/>
        </a:xfrm>
        <a:prstGeom prst="upArrowCallout">
          <a:avLst/>
        </a:prstGeom>
        <a:solidFill>
          <a:srgbClr val="0032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Vice Chancellor</a:t>
          </a:r>
          <a:endParaRPr lang="en-ZA" sz="1800" kern="1200" dirty="0"/>
        </a:p>
      </dsp:txBody>
      <dsp:txXfrm rot="10800000">
        <a:off x="0" y="100"/>
        <a:ext cx="7535747" cy="3282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E6954-731E-44CD-A1F9-42C381390429}">
      <dsp:nvSpPr>
        <dsp:cNvPr id="0" name=""/>
        <dsp:cNvSpPr/>
      </dsp:nvSpPr>
      <dsp:spPr>
        <a:xfrm>
          <a:off x="0" y="0"/>
          <a:ext cx="8577938" cy="445588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79665F-6A27-470F-9360-BFE73E471B86}">
      <dsp:nvSpPr>
        <dsp:cNvPr id="0" name=""/>
        <dsp:cNvSpPr/>
      </dsp:nvSpPr>
      <dsp:spPr>
        <a:xfrm>
          <a:off x="160306" y="1507943"/>
          <a:ext cx="1071671" cy="1440000"/>
        </a:xfrm>
        <a:prstGeom prst="roundRect">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ZA" sz="1400" kern="1200" dirty="0"/>
            <a:t>Informed decisions</a:t>
          </a:r>
        </a:p>
      </dsp:txBody>
      <dsp:txXfrm>
        <a:off x="212621" y="1560258"/>
        <a:ext cx="967041" cy="1335370"/>
      </dsp:txXfrm>
    </dsp:sp>
    <dsp:sp modelId="{9D611F7D-5FEA-4969-A3F4-536205A82220}">
      <dsp:nvSpPr>
        <dsp:cNvPr id="0" name=""/>
        <dsp:cNvSpPr/>
      </dsp:nvSpPr>
      <dsp:spPr>
        <a:xfrm>
          <a:off x="1410590" y="1507943"/>
          <a:ext cx="1066110" cy="1440000"/>
        </a:xfrm>
        <a:prstGeom prst="roundRect">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Data-driven insights</a:t>
          </a:r>
          <a:endParaRPr lang="en-ZA" sz="1400" kern="1200" dirty="0"/>
        </a:p>
      </dsp:txBody>
      <dsp:txXfrm>
        <a:off x="1462633" y="1559986"/>
        <a:ext cx="962024" cy="1335914"/>
      </dsp:txXfrm>
    </dsp:sp>
    <dsp:sp modelId="{21376E30-C579-4B84-8C9A-88F8B71C91AB}">
      <dsp:nvSpPr>
        <dsp:cNvPr id="0" name=""/>
        <dsp:cNvSpPr/>
      </dsp:nvSpPr>
      <dsp:spPr>
        <a:xfrm>
          <a:off x="2655312" y="1507943"/>
          <a:ext cx="923588" cy="1440000"/>
        </a:xfrm>
        <a:prstGeom prst="roundRect">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ZA" sz="1400" kern="1200" dirty="0"/>
            <a:t>Synergy</a:t>
          </a:r>
        </a:p>
      </dsp:txBody>
      <dsp:txXfrm>
        <a:off x="2700398" y="1553029"/>
        <a:ext cx="833416" cy="1349828"/>
      </dsp:txXfrm>
    </dsp:sp>
    <dsp:sp modelId="{F968FDBC-5092-4533-B9AF-D89BB17BD85C}">
      <dsp:nvSpPr>
        <dsp:cNvPr id="0" name=""/>
        <dsp:cNvSpPr/>
      </dsp:nvSpPr>
      <dsp:spPr>
        <a:xfrm>
          <a:off x="3757512" y="1507943"/>
          <a:ext cx="959484" cy="1440000"/>
        </a:xfrm>
        <a:prstGeom prst="roundRect">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Real-time</a:t>
          </a:r>
          <a:endParaRPr lang="en-ZA" sz="1400" kern="1200" dirty="0"/>
        </a:p>
      </dsp:txBody>
      <dsp:txXfrm>
        <a:off x="3804350" y="1554781"/>
        <a:ext cx="865808" cy="1346324"/>
      </dsp:txXfrm>
    </dsp:sp>
    <dsp:sp modelId="{394CF0B5-DD0D-4677-ADCC-E9FDDFFC898E}">
      <dsp:nvSpPr>
        <dsp:cNvPr id="0" name=""/>
        <dsp:cNvSpPr/>
      </dsp:nvSpPr>
      <dsp:spPr>
        <a:xfrm>
          <a:off x="4895609" y="1507943"/>
          <a:ext cx="907342" cy="1440000"/>
        </a:xfrm>
        <a:prstGeom prst="roundRect">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ZA" sz="1400" kern="1200" dirty="0"/>
            <a:t>Efficiency</a:t>
          </a:r>
        </a:p>
      </dsp:txBody>
      <dsp:txXfrm>
        <a:off x="4939902" y="1552236"/>
        <a:ext cx="818756" cy="1351414"/>
      </dsp:txXfrm>
    </dsp:sp>
    <dsp:sp modelId="{755A478B-EDFB-4801-AACA-115D7D839330}">
      <dsp:nvSpPr>
        <dsp:cNvPr id="0" name=""/>
        <dsp:cNvSpPr/>
      </dsp:nvSpPr>
      <dsp:spPr>
        <a:xfrm>
          <a:off x="5981564" y="1507943"/>
          <a:ext cx="1198274" cy="1440000"/>
        </a:xfrm>
        <a:prstGeom prst="roundRect">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08965">
            <a:lnSpc>
              <a:spcPct val="90000"/>
            </a:lnSpc>
            <a:spcBef>
              <a:spcPct val="0"/>
            </a:spcBef>
            <a:spcAft>
              <a:spcPct val="35000"/>
            </a:spcAft>
            <a:buNone/>
          </a:pPr>
          <a:r>
            <a:rPr lang="en-ZA" sz="1370" kern="1200" dirty="0"/>
            <a:t>Risk management</a:t>
          </a:r>
        </a:p>
      </dsp:txBody>
      <dsp:txXfrm>
        <a:off x="6040059" y="1566438"/>
        <a:ext cx="1081284" cy="1323010"/>
      </dsp:txXfrm>
    </dsp:sp>
    <dsp:sp modelId="{9FFADB9B-F7AD-418B-9062-DCC6FF0AEC5D}">
      <dsp:nvSpPr>
        <dsp:cNvPr id="0" name=""/>
        <dsp:cNvSpPr/>
      </dsp:nvSpPr>
      <dsp:spPr>
        <a:xfrm>
          <a:off x="7358450" y="1507943"/>
          <a:ext cx="1059186" cy="1440000"/>
        </a:xfrm>
        <a:prstGeom prst="roundRect">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ZA" sz="1400" kern="1200" dirty="0"/>
            <a:t>Continuous monitoring</a:t>
          </a:r>
        </a:p>
      </dsp:txBody>
      <dsp:txXfrm>
        <a:off x="7410155" y="1559648"/>
        <a:ext cx="955776" cy="13365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87AE8-1407-4E1F-97BB-88195F6D70F7}">
      <dsp:nvSpPr>
        <dsp:cNvPr id="0" name=""/>
        <dsp:cNvSpPr/>
      </dsp:nvSpPr>
      <dsp:spPr>
        <a:xfrm>
          <a:off x="150208" y="380859"/>
          <a:ext cx="1007170" cy="100717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B65202-08B9-4A63-9565-A07C2042AC77}">
      <dsp:nvSpPr>
        <dsp:cNvPr id="0" name=""/>
        <dsp:cNvSpPr/>
      </dsp:nvSpPr>
      <dsp:spPr>
        <a:xfrm>
          <a:off x="361713" y="592365"/>
          <a:ext cx="584158" cy="5841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9F9EC0-76DA-43C2-B47F-C92902A146A5}">
      <dsp:nvSpPr>
        <dsp:cNvPr id="0" name=""/>
        <dsp:cNvSpPr/>
      </dsp:nvSpPr>
      <dsp:spPr>
        <a:xfrm>
          <a:off x="1373200" y="380859"/>
          <a:ext cx="2374044" cy="1007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Targeted interventions for at-risk students to improve engagement and success</a:t>
          </a:r>
        </a:p>
      </dsp:txBody>
      <dsp:txXfrm>
        <a:off x="1373200" y="380859"/>
        <a:ext cx="2374044" cy="1007170"/>
      </dsp:txXfrm>
    </dsp:sp>
    <dsp:sp modelId="{C9D2A091-6017-4C86-9933-06D56B9D2D2E}">
      <dsp:nvSpPr>
        <dsp:cNvPr id="0" name=""/>
        <dsp:cNvSpPr/>
      </dsp:nvSpPr>
      <dsp:spPr>
        <a:xfrm>
          <a:off x="4160905" y="380859"/>
          <a:ext cx="1007170" cy="100717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CD8EA8-ED49-4B55-B090-C346582C9FD2}">
      <dsp:nvSpPr>
        <dsp:cNvPr id="0" name=""/>
        <dsp:cNvSpPr/>
      </dsp:nvSpPr>
      <dsp:spPr>
        <a:xfrm>
          <a:off x="4372410" y="592365"/>
          <a:ext cx="584158" cy="5841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B25F01-7D7D-4147-8D80-2CC383307951}">
      <dsp:nvSpPr>
        <dsp:cNvPr id="0" name=""/>
        <dsp:cNvSpPr/>
      </dsp:nvSpPr>
      <dsp:spPr>
        <a:xfrm>
          <a:off x="5383898" y="380859"/>
          <a:ext cx="2374044" cy="1007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Automation and accuracy in operational and compliance reporting, reducing administrative burden.</a:t>
          </a:r>
        </a:p>
      </dsp:txBody>
      <dsp:txXfrm>
        <a:off x="5383898" y="380859"/>
        <a:ext cx="2374044" cy="1007170"/>
      </dsp:txXfrm>
    </dsp:sp>
    <dsp:sp modelId="{2D8B4B33-FDA2-468F-AEB9-6A2B9AA9A19F}">
      <dsp:nvSpPr>
        <dsp:cNvPr id="0" name=""/>
        <dsp:cNvSpPr/>
      </dsp:nvSpPr>
      <dsp:spPr>
        <a:xfrm>
          <a:off x="150208" y="1956620"/>
          <a:ext cx="1007170" cy="100717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EBE243-062A-4762-84F5-F66D1AF534B4}">
      <dsp:nvSpPr>
        <dsp:cNvPr id="0" name=""/>
        <dsp:cNvSpPr/>
      </dsp:nvSpPr>
      <dsp:spPr>
        <a:xfrm>
          <a:off x="361713" y="2168126"/>
          <a:ext cx="584158" cy="5841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432F66-11D3-4553-9D1A-FFB6D9E14B33}">
      <dsp:nvSpPr>
        <dsp:cNvPr id="0" name=""/>
        <dsp:cNvSpPr/>
      </dsp:nvSpPr>
      <dsp:spPr>
        <a:xfrm>
          <a:off x="1373200" y="1956620"/>
          <a:ext cx="2374044" cy="1007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Real-time financial insights for better budgeting, planning, and audit readiness.</a:t>
          </a:r>
        </a:p>
      </dsp:txBody>
      <dsp:txXfrm>
        <a:off x="1373200" y="1956620"/>
        <a:ext cx="2374044" cy="1007170"/>
      </dsp:txXfrm>
    </dsp:sp>
    <dsp:sp modelId="{E66BDFDA-683B-4C23-865A-8E8FB9F70BDB}">
      <dsp:nvSpPr>
        <dsp:cNvPr id="0" name=""/>
        <dsp:cNvSpPr/>
      </dsp:nvSpPr>
      <dsp:spPr>
        <a:xfrm>
          <a:off x="4160905" y="1956620"/>
          <a:ext cx="1007170" cy="100717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E0E8F1-020F-4EBD-9B61-9EEDA180C8B8}">
      <dsp:nvSpPr>
        <dsp:cNvPr id="0" name=""/>
        <dsp:cNvSpPr/>
      </dsp:nvSpPr>
      <dsp:spPr>
        <a:xfrm>
          <a:off x="4372410" y="2168126"/>
          <a:ext cx="584158" cy="58415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AEE382-1F6A-4D2A-9B4F-C3DC7D4D5C75}">
      <dsp:nvSpPr>
        <dsp:cNvPr id="0" name=""/>
        <dsp:cNvSpPr/>
      </dsp:nvSpPr>
      <dsp:spPr>
        <a:xfrm>
          <a:off x="5383898" y="1956620"/>
          <a:ext cx="2374044" cy="1007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Predictive analytics for proactive decision-making and strategic planning</a:t>
          </a:r>
        </a:p>
      </dsp:txBody>
      <dsp:txXfrm>
        <a:off x="5383898" y="1956620"/>
        <a:ext cx="2374044" cy="10071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551B9-BFD0-46C5-B19A-309AA228FD22}">
      <dsp:nvSpPr>
        <dsp:cNvPr id="0" name=""/>
        <dsp:cNvSpPr/>
      </dsp:nvSpPr>
      <dsp:spPr>
        <a:xfrm>
          <a:off x="4062" y="452644"/>
          <a:ext cx="1385430" cy="692715"/>
        </a:xfrm>
        <a:prstGeom prst="roundRect">
          <a:avLst>
            <a:gd name="adj" fmla="val 10000"/>
          </a:avLst>
        </a:prstGeom>
        <a:solidFill>
          <a:srgbClr val="00669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ZA" sz="1000" kern="1200" dirty="0"/>
            <a:t>Comprehensive Analytics Suite for Education using student’s ITS and Moodle data</a:t>
          </a:r>
        </a:p>
      </dsp:txBody>
      <dsp:txXfrm>
        <a:off x="24351" y="472933"/>
        <a:ext cx="1344852" cy="652137"/>
      </dsp:txXfrm>
    </dsp:sp>
    <dsp:sp modelId="{09BF624B-CD15-4A55-905E-7BA21E349B37}">
      <dsp:nvSpPr>
        <dsp:cNvPr id="0" name=""/>
        <dsp:cNvSpPr/>
      </dsp:nvSpPr>
      <dsp:spPr>
        <a:xfrm>
          <a:off x="142605" y="1145359"/>
          <a:ext cx="138543" cy="519536"/>
        </a:xfrm>
        <a:custGeom>
          <a:avLst/>
          <a:gdLst/>
          <a:ahLst/>
          <a:cxnLst/>
          <a:rect l="0" t="0" r="0" b="0"/>
          <a:pathLst>
            <a:path>
              <a:moveTo>
                <a:pt x="0" y="0"/>
              </a:moveTo>
              <a:lnTo>
                <a:pt x="0" y="519536"/>
              </a:lnTo>
              <a:lnTo>
                <a:pt x="138543" y="519536"/>
              </a:lnTo>
            </a:path>
          </a:pathLst>
        </a:custGeom>
        <a:noFill/>
        <a:ln w="12700" cap="flat" cmpd="sng" algn="ctr">
          <a:solidFill>
            <a:srgbClr val="006690"/>
          </a:solidFill>
          <a:prstDash val="solid"/>
          <a:miter lim="800000"/>
        </a:ln>
        <a:effectLst/>
      </dsp:spPr>
      <dsp:style>
        <a:lnRef idx="2">
          <a:scrgbClr r="0" g="0" b="0"/>
        </a:lnRef>
        <a:fillRef idx="0">
          <a:scrgbClr r="0" g="0" b="0"/>
        </a:fillRef>
        <a:effectRef idx="0">
          <a:scrgbClr r="0" g="0" b="0"/>
        </a:effectRef>
        <a:fontRef idx="minor"/>
      </dsp:style>
    </dsp:sp>
    <dsp:sp modelId="{8B3130E3-3E86-4A89-8544-336B8E907AB4}">
      <dsp:nvSpPr>
        <dsp:cNvPr id="0" name=""/>
        <dsp:cNvSpPr/>
      </dsp:nvSpPr>
      <dsp:spPr>
        <a:xfrm>
          <a:off x="281148" y="1318538"/>
          <a:ext cx="1108344" cy="692715"/>
        </a:xfrm>
        <a:prstGeom prst="roundRect">
          <a:avLst>
            <a:gd name="adj" fmla="val 10000"/>
          </a:avLst>
        </a:prstGeom>
        <a:solidFill>
          <a:schemeClr val="lt1">
            <a:alpha val="90000"/>
            <a:hueOff val="0"/>
            <a:satOff val="0"/>
            <a:lumOff val="0"/>
            <a:alphaOff val="0"/>
          </a:schemeClr>
        </a:solidFill>
        <a:ln w="12700" cap="flat" cmpd="sng" algn="ctr">
          <a:solidFill>
            <a:srgbClr val="00669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00A1ED"/>
              </a:solidFill>
            </a:rPr>
            <a:t>ITS &amp; Moodle data integrated to form centralized reporting</a:t>
          </a:r>
          <a:endParaRPr lang="en-ZA" sz="1000" kern="1200" dirty="0">
            <a:solidFill>
              <a:srgbClr val="00A1ED"/>
            </a:solidFill>
          </a:endParaRPr>
        </a:p>
      </dsp:txBody>
      <dsp:txXfrm>
        <a:off x="301437" y="1338827"/>
        <a:ext cx="1067766" cy="652137"/>
      </dsp:txXfrm>
    </dsp:sp>
    <dsp:sp modelId="{4E85F2F7-28AD-4976-A18B-F99774465036}">
      <dsp:nvSpPr>
        <dsp:cNvPr id="0" name=""/>
        <dsp:cNvSpPr/>
      </dsp:nvSpPr>
      <dsp:spPr>
        <a:xfrm>
          <a:off x="142605" y="1145359"/>
          <a:ext cx="138543" cy="1385430"/>
        </a:xfrm>
        <a:custGeom>
          <a:avLst/>
          <a:gdLst/>
          <a:ahLst/>
          <a:cxnLst/>
          <a:rect l="0" t="0" r="0" b="0"/>
          <a:pathLst>
            <a:path>
              <a:moveTo>
                <a:pt x="0" y="0"/>
              </a:moveTo>
              <a:lnTo>
                <a:pt x="0" y="1385430"/>
              </a:lnTo>
              <a:lnTo>
                <a:pt x="138543" y="1385430"/>
              </a:lnTo>
            </a:path>
          </a:pathLst>
        </a:custGeom>
        <a:noFill/>
        <a:ln w="12700" cap="flat" cmpd="sng" algn="ctr">
          <a:solidFill>
            <a:srgbClr val="006690"/>
          </a:solidFill>
          <a:prstDash val="solid"/>
          <a:miter lim="800000"/>
        </a:ln>
        <a:effectLst/>
      </dsp:spPr>
      <dsp:style>
        <a:lnRef idx="2">
          <a:scrgbClr r="0" g="0" b="0"/>
        </a:lnRef>
        <a:fillRef idx="0">
          <a:scrgbClr r="0" g="0" b="0"/>
        </a:fillRef>
        <a:effectRef idx="0">
          <a:scrgbClr r="0" g="0" b="0"/>
        </a:effectRef>
        <a:fontRef idx="minor"/>
      </dsp:style>
    </dsp:sp>
    <dsp:sp modelId="{FF7D7B44-C993-45BD-8DC6-18861BD410B7}">
      <dsp:nvSpPr>
        <dsp:cNvPr id="0" name=""/>
        <dsp:cNvSpPr/>
      </dsp:nvSpPr>
      <dsp:spPr>
        <a:xfrm>
          <a:off x="281148" y="2184432"/>
          <a:ext cx="1108344" cy="692715"/>
        </a:xfrm>
        <a:prstGeom prst="roundRect">
          <a:avLst>
            <a:gd name="adj" fmla="val 10000"/>
          </a:avLst>
        </a:prstGeom>
        <a:solidFill>
          <a:schemeClr val="lt1">
            <a:alpha val="90000"/>
            <a:hueOff val="0"/>
            <a:satOff val="0"/>
            <a:lumOff val="0"/>
            <a:alphaOff val="0"/>
          </a:schemeClr>
        </a:solidFill>
        <a:ln w="12700" cap="flat" cmpd="sng" algn="ctr">
          <a:solidFill>
            <a:srgbClr val="00669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00A1ED"/>
              </a:solidFill>
            </a:rPr>
            <a:t>Student qualification and module enrolment info</a:t>
          </a:r>
          <a:endParaRPr lang="en-ZA" sz="1000" kern="1200" dirty="0">
            <a:solidFill>
              <a:srgbClr val="00A1ED"/>
            </a:solidFill>
          </a:endParaRPr>
        </a:p>
      </dsp:txBody>
      <dsp:txXfrm>
        <a:off x="301437" y="2204721"/>
        <a:ext cx="1067766" cy="652137"/>
      </dsp:txXfrm>
    </dsp:sp>
    <dsp:sp modelId="{FC9B35E4-7112-4357-AFC7-39B2F17E4070}">
      <dsp:nvSpPr>
        <dsp:cNvPr id="0" name=""/>
        <dsp:cNvSpPr/>
      </dsp:nvSpPr>
      <dsp:spPr>
        <a:xfrm>
          <a:off x="1735851" y="452644"/>
          <a:ext cx="1385430" cy="692715"/>
        </a:xfrm>
        <a:prstGeom prst="roundRect">
          <a:avLst>
            <a:gd name="adj" fmla="val 10000"/>
          </a:avLst>
        </a:prstGeom>
        <a:solidFill>
          <a:srgbClr val="009F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ZA" sz="1000" kern="1200" dirty="0"/>
            <a:t>Centralised data store for operational reporting</a:t>
          </a:r>
        </a:p>
      </dsp:txBody>
      <dsp:txXfrm>
        <a:off x="1756140" y="472933"/>
        <a:ext cx="1344852" cy="652137"/>
      </dsp:txXfrm>
    </dsp:sp>
    <dsp:sp modelId="{3779285C-1FE1-4EB5-83A2-2A2C8456EC36}">
      <dsp:nvSpPr>
        <dsp:cNvPr id="0" name=""/>
        <dsp:cNvSpPr/>
      </dsp:nvSpPr>
      <dsp:spPr>
        <a:xfrm>
          <a:off x="1874394" y="1145359"/>
          <a:ext cx="138543" cy="519536"/>
        </a:xfrm>
        <a:custGeom>
          <a:avLst/>
          <a:gdLst/>
          <a:ahLst/>
          <a:cxnLst/>
          <a:rect l="0" t="0" r="0" b="0"/>
          <a:pathLst>
            <a:path>
              <a:moveTo>
                <a:pt x="0" y="0"/>
              </a:moveTo>
              <a:lnTo>
                <a:pt x="0" y="519536"/>
              </a:lnTo>
              <a:lnTo>
                <a:pt x="138543" y="519536"/>
              </a:lnTo>
            </a:path>
          </a:pathLst>
        </a:custGeom>
        <a:noFill/>
        <a:ln w="12700" cap="flat" cmpd="sng" algn="ctr">
          <a:solidFill>
            <a:srgbClr val="009FB0"/>
          </a:solidFill>
          <a:prstDash val="solid"/>
          <a:miter lim="800000"/>
        </a:ln>
        <a:effectLst/>
      </dsp:spPr>
      <dsp:style>
        <a:lnRef idx="2">
          <a:scrgbClr r="0" g="0" b="0"/>
        </a:lnRef>
        <a:fillRef idx="0">
          <a:scrgbClr r="0" g="0" b="0"/>
        </a:fillRef>
        <a:effectRef idx="0">
          <a:scrgbClr r="0" g="0" b="0"/>
        </a:effectRef>
        <a:fontRef idx="minor"/>
      </dsp:style>
    </dsp:sp>
    <dsp:sp modelId="{9587BDC2-5D65-4E25-9262-1EEEF540E5AF}">
      <dsp:nvSpPr>
        <dsp:cNvPr id="0" name=""/>
        <dsp:cNvSpPr/>
      </dsp:nvSpPr>
      <dsp:spPr>
        <a:xfrm>
          <a:off x="2012937" y="1318538"/>
          <a:ext cx="1108344" cy="692715"/>
        </a:xfrm>
        <a:prstGeom prst="roundRect">
          <a:avLst>
            <a:gd name="adj" fmla="val 10000"/>
          </a:avLst>
        </a:prstGeom>
        <a:solidFill>
          <a:schemeClr val="lt1">
            <a:alpha val="90000"/>
            <a:hueOff val="0"/>
            <a:satOff val="0"/>
            <a:lumOff val="0"/>
            <a:alphaOff val="0"/>
          </a:schemeClr>
        </a:solidFill>
        <a:ln w="12700" cap="flat" cmpd="sng" algn="ctr">
          <a:solidFill>
            <a:srgbClr val="009F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00A1ED"/>
              </a:solidFill>
            </a:rPr>
            <a:t>Administrative reports</a:t>
          </a:r>
          <a:endParaRPr lang="en-ZA" sz="1000" kern="1200" dirty="0">
            <a:solidFill>
              <a:srgbClr val="00A1ED"/>
            </a:solidFill>
          </a:endParaRPr>
        </a:p>
      </dsp:txBody>
      <dsp:txXfrm>
        <a:off x="2033226" y="1338827"/>
        <a:ext cx="1067766" cy="652137"/>
      </dsp:txXfrm>
    </dsp:sp>
    <dsp:sp modelId="{92553BA5-0F47-47F8-B0D6-FC2BE4688F79}">
      <dsp:nvSpPr>
        <dsp:cNvPr id="0" name=""/>
        <dsp:cNvSpPr/>
      </dsp:nvSpPr>
      <dsp:spPr>
        <a:xfrm>
          <a:off x="1874394" y="1145359"/>
          <a:ext cx="138543" cy="1385430"/>
        </a:xfrm>
        <a:custGeom>
          <a:avLst/>
          <a:gdLst/>
          <a:ahLst/>
          <a:cxnLst/>
          <a:rect l="0" t="0" r="0" b="0"/>
          <a:pathLst>
            <a:path>
              <a:moveTo>
                <a:pt x="0" y="0"/>
              </a:moveTo>
              <a:lnTo>
                <a:pt x="0" y="1385430"/>
              </a:lnTo>
              <a:lnTo>
                <a:pt x="138543" y="1385430"/>
              </a:lnTo>
            </a:path>
          </a:pathLst>
        </a:custGeom>
        <a:noFill/>
        <a:ln w="12700" cap="flat" cmpd="sng" algn="ctr">
          <a:solidFill>
            <a:srgbClr val="009FB0"/>
          </a:solidFill>
          <a:prstDash val="solid"/>
          <a:miter lim="800000"/>
        </a:ln>
        <a:effectLst/>
      </dsp:spPr>
      <dsp:style>
        <a:lnRef idx="2">
          <a:scrgbClr r="0" g="0" b="0"/>
        </a:lnRef>
        <a:fillRef idx="0">
          <a:scrgbClr r="0" g="0" b="0"/>
        </a:fillRef>
        <a:effectRef idx="0">
          <a:scrgbClr r="0" g="0" b="0"/>
        </a:effectRef>
        <a:fontRef idx="minor"/>
      </dsp:style>
    </dsp:sp>
    <dsp:sp modelId="{DD9AD70E-6D63-4AEB-923B-31C1BFCE6370}">
      <dsp:nvSpPr>
        <dsp:cNvPr id="0" name=""/>
        <dsp:cNvSpPr/>
      </dsp:nvSpPr>
      <dsp:spPr>
        <a:xfrm>
          <a:off x="2012937" y="2184432"/>
          <a:ext cx="1108344" cy="692715"/>
        </a:xfrm>
        <a:prstGeom prst="roundRect">
          <a:avLst>
            <a:gd name="adj" fmla="val 10000"/>
          </a:avLst>
        </a:prstGeom>
        <a:solidFill>
          <a:schemeClr val="lt1">
            <a:alpha val="90000"/>
            <a:hueOff val="0"/>
            <a:satOff val="0"/>
            <a:lumOff val="0"/>
            <a:alphaOff val="0"/>
          </a:schemeClr>
        </a:solidFill>
        <a:ln w="12700" cap="flat" cmpd="sng" algn="ctr">
          <a:solidFill>
            <a:srgbClr val="009F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00A1ED"/>
              </a:solidFill>
            </a:rPr>
            <a:t>Student performance monitor</a:t>
          </a:r>
          <a:endParaRPr lang="en-ZA" sz="1000" kern="1200" dirty="0">
            <a:solidFill>
              <a:srgbClr val="00A1ED"/>
            </a:solidFill>
          </a:endParaRPr>
        </a:p>
      </dsp:txBody>
      <dsp:txXfrm>
        <a:off x="2033226" y="2204721"/>
        <a:ext cx="1067766" cy="652137"/>
      </dsp:txXfrm>
    </dsp:sp>
    <dsp:sp modelId="{D101D2E4-7B21-42BC-B676-30469359A5AB}">
      <dsp:nvSpPr>
        <dsp:cNvPr id="0" name=""/>
        <dsp:cNvSpPr/>
      </dsp:nvSpPr>
      <dsp:spPr>
        <a:xfrm>
          <a:off x="3467639" y="452644"/>
          <a:ext cx="1385430" cy="692715"/>
        </a:xfrm>
        <a:prstGeom prst="roundRect">
          <a:avLst>
            <a:gd name="adj" fmla="val 10000"/>
          </a:avLst>
        </a:prstGeom>
        <a:solidFill>
          <a:srgbClr val="00669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ZA" sz="1000" kern="1200" dirty="0"/>
            <a:t>Student’s Financial data reporting</a:t>
          </a:r>
        </a:p>
      </dsp:txBody>
      <dsp:txXfrm>
        <a:off x="3487928" y="472933"/>
        <a:ext cx="1344852" cy="652137"/>
      </dsp:txXfrm>
    </dsp:sp>
    <dsp:sp modelId="{E9CB0AB2-9B6C-4C00-8ABB-4BD04DB0EF23}">
      <dsp:nvSpPr>
        <dsp:cNvPr id="0" name=""/>
        <dsp:cNvSpPr/>
      </dsp:nvSpPr>
      <dsp:spPr>
        <a:xfrm>
          <a:off x="3606182" y="1145359"/>
          <a:ext cx="138543" cy="519536"/>
        </a:xfrm>
        <a:custGeom>
          <a:avLst/>
          <a:gdLst/>
          <a:ahLst/>
          <a:cxnLst/>
          <a:rect l="0" t="0" r="0" b="0"/>
          <a:pathLst>
            <a:path>
              <a:moveTo>
                <a:pt x="0" y="0"/>
              </a:moveTo>
              <a:lnTo>
                <a:pt x="0" y="519536"/>
              </a:lnTo>
              <a:lnTo>
                <a:pt x="138543" y="5195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BCE478-49E9-4781-9AE4-B1D1B63A2CD8}">
      <dsp:nvSpPr>
        <dsp:cNvPr id="0" name=""/>
        <dsp:cNvSpPr/>
      </dsp:nvSpPr>
      <dsp:spPr>
        <a:xfrm>
          <a:off x="3744725" y="1318538"/>
          <a:ext cx="1108344" cy="692715"/>
        </a:xfrm>
        <a:prstGeom prst="roundRect">
          <a:avLst>
            <a:gd name="adj" fmla="val 10000"/>
          </a:avLst>
        </a:prstGeom>
        <a:solidFill>
          <a:schemeClr val="lt1">
            <a:alpha val="90000"/>
            <a:hueOff val="0"/>
            <a:satOff val="0"/>
            <a:lumOff val="0"/>
            <a:alphaOff val="0"/>
          </a:schemeClr>
        </a:solidFill>
        <a:ln w="12700" cap="flat" cmpd="sng" algn="ctr">
          <a:solidFill>
            <a:srgbClr val="00669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00A1ED"/>
              </a:solidFill>
            </a:rPr>
            <a:t>Funding information</a:t>
          </a:r>
          <a:endParaRPr lang="en-ZA" sz="1000" kern="1200" dirty="0">
            <a:solidFill>
              <a:srgbClr val="00A1ED"/>
            </a:solidFill>
          </a:endParaRPr>
        </a:p>
      </dsp:txBody>
      <dsp:txXfrm>
        <a:off x="3765014" y="1338827"/>
        <a:ext cx="1067766" cy="652137"/>
      </dsp:txXfrm>
    </dsp:sp>
    <dsp:sp modelId="{5CA18C46-6683-41FF-B359-BD744DED72F3}">
      <dsp:nvSpPr>
        <dsp:cNvPr id="0" name=""/>
        <dsp:cNvSpPr/>
      </dsp:nvSpPr>
      <dsp:spPr>
        <a:xfrm>
          <a:off x="3606182" y="1145359"/>
          <a:ext cx="138543" cy="1385430"/>
        </a:xfrm>
        <a:custGeom>
          <a:avLst/>
          <a:gdLst/>
          <a:ahLst/>
          <a:cxnLst/>
          <a:rect l="0" t="0" r="0" b="0"/>
          <a:pathLst>
            <a:path>
              <a:moveTo>
                <a:pt x="0" y="0"/>
              </a:moveTo>
              <a:lnTo>
                <a:pt x="0" y="1385430"/>
              </a:lnTo>
              <a:lnTo>
                <a:pt x="138543" y="1385430"/>
              </a:lnTo>
            </a:path>
          </a:pathLst>
        </a:custGeom>
        <a:noFill/>
        <a:ln w="12700" cap="flat" cmpd="sng" algn="ctr">
          <a:solidFill>
            <a:srgbClr val="006690"/>
          </a:solidFill>
          <a:prstDash val="solid"/>
          <a:miter lim="800000"/>
        </a:ln>
        <a:effectLst/>
      </dsp:spPr>
      <dsp:style>
        <a:lnRef idx="2">
          <a:scrgbClr r="0" g="0" b="0"/>
        </a:lnRef>
        <a:fillRef idx="0">
          <a:scrgbClr r="0" g="0" b="0"/>
        </a:fillRef>
        <a:effectRef idx="0">
          <a:scrgbClr r="0" g="0" b="0"/>
        </a:effectRef>
        <a:fontRef idx="minor"/>
      </dsp:style>
    </dsp:sp>
    <dsp:sp modelId="{2E4F1C79-588A-4CCC-A3A4-05EF8E575A8B}">
      <dsp:nvSpPr>
        <dsp:cNvPr id="0" name=""/>
        <dsp:cNvSpPr/>
      </dsp:nvSpPr>
      <dsp:spPr>
        <a:xfrm>
          <a:off x="3744725" y="2184432"/>
          <a:ext cx="1108344" cy="692715"/>
        </a:xfrm>
        <a:prstGeom prst="roundRect">
          <a:avLst>
            <a:gd name="adj" fmla="val 10000"/>
          </a:avLst>
        </a:prstGeom>
        <a:solidFill>
          <a:schemeClr val="lt1">
            <a:alpha val="90000"/>
            <a:hueOff val="0"/>
            <a:satOff val="0"/>
            <a:lumOff val="0"/>
            <a:alphaOff val="0"/>
          </a:schemeClr>
        </a:solidFill>
        <a:ln w="12700" cap="flat" cmpd="sng" algn="ctr">
          <a:solidFill>
            <a:srgbClr val="00669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00A1ED"/>
              </a:solidFill>
            </a:rPr>
            <a:t>Tuition fees records</a:t>
          </a:r>
          <a:endParaRPr lang="en-ZA" sz="1000" kern="1200" dirty="0">
            <a:solidFill>
              <a:srgbClr val="00A1ED"/>
            </a:solidFill>
          </a:endParaRPr>
        </a:p>
      </dsp:txBody>
      <dsp:txXfrm>
        <a:off x="3765014" y="2204721"/>
        <a:ext cx="1067766" cy="652137"/>
      </dsp:txXfrm>
    </dsp:sp>
    <dsp:sp modelId="{3A014B2C-73AC-4AA8-AC6C-0337791F08A5}">
      <dsp:nvSpPr>
        <dsp:cNvPr id="0" name=""/>
        <dsp:cNvSpPr/>
      </dsp:nvSpPr>
      <dsp:spPr>
        <a:xfrm>
          <a:off x="5199427" y="452644"/>
          <a:ext cx="1385430" cy="692715"/>
        </a:xfrm>
        <a:prstGeom prst="roundRect">
          <a:avLst>
            <a:gd name="adj" fmla="val 10000"/>
          </a:avLst>
        </a:prstGeom>
        <a:solidFill>
          <a:srgbClr val="009F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ZA" sz="1000" kern="1200" dirty="0"/>
            <a:t>Predictive analytics</a:t>
          </a:r>
        </a:p>
        <a:p>
          <a:pPr marL="0" lvl="0" indent="0" algn="ctr" defTabSz="444500">
            <a:lnSpc>
              <a:spcPct val="90000"/>
            </a:lnSpc>
            <a:spcBef>
              <a:spcPct val="0"/>
            </a:spcBef>
            <a:spcAft>
              <a:spcPct val="35000"/>
            </a:spcAft>
            <a:buNone/>
          </a:pPr>
          <a:r>
            <a:rPr lang="en-ZA" sz="1000" kern="1200" dirty="0"/>
            <a:t>(dropout predictor)</a:t>
          </a:r>
        </a:p>
      </dsp:txBody>
      <dsp:txXfrm>
        <a:off x="5219716" y="472933"/>
        <a:ext cx="1344852" cy="652137"/>
      </dsp:txXfrm>
    </dsp:sp>
    <dsp:sp modelId="{06399978-D010-4973-A668-59B13F5B02BC}">
      <dsp:nvSpPr>
        <dsp:cNvPr id="0" name=""/>
        <dsp:cNvSpPr/>
      </dsp:nvSpPr>
      <dsp:spPr>
        <a:xfrm>
          <a:off x="5337970" y="1145359"/>
          <a:ext cx="138543" cy="519536"/>
        </a:xfrm>
        <a:custGeom>
          <a:avLst/>
          <a:gdLst/>
          <a:ahLst/>
          <a:cxnLst/>
          <a:rect l="0" t="0" r="0" b="0"/>
          <a:pathLst>
            <a:path>
              <a:moveTo>
                <a:pt x="0" y="0"/>
              </a:moveTo>
              <a:lnTo>
                <a:pt x="0" y="519536"/>
              </a:lnTo>
              <a:lnTo>
                <a:pt x="138543" y="519536"/>
              </a:lnTo>
            </a:path>
          </a:pathLst>
        </a:custGeom>
        <a:noFill/>
        <a:ln w="12700" cap="flat" cmpd="sng" algn="ctr">
          <a:solidFill>
            <a:srgbClr val="009FB0"/>
          </a:solidFill>
          <a:prstDash val="solid"/>
          <a:miter lim="800000"/>
        </a:ln>
        <a:effectLst/>
      </dsp:spPr>
      <dsp:style>
        <a:lnRef idx="2">
          <a:scrgbClr r="0" g="0" b="0"/>
        </a:lnRef>
        <a:fillRef idx="0">
          <a:scrgbClr r="0" g="0" b="0"/>
        </a:fillRef>
        <a:effectRef idx="0">
          <a:scrgbClr r="0" g="0" b="0"/>
        </a:effectRef>
        <a:fontRef idx="minor"/>
      </dsp:style>
    </dsp:sp>
    <dsp:sp modelId="{44DEEF60-02F9-468A-9806-4DB486BFDBA8}">
      <dsp:nvSpPr>
        <dsp:cNvPr id="0" name=""/>
        <dsp:cNvSpPr/>
      </dsp:nvSpPr>
      <dsp:spPr>
        <a:xfrm>
          <a:off x="5476513" y="1318538"/>
          <a:ext cx="1108344" cy="692715"/>
        </a:xfrm>
        <a:prstGeom prst="roundRect">
          <a:avLst>
            <a:gd name="adj" fmla="val 10000"/>
          </a:avLst>
        </a:prstGeom>
        <a:solidFill>
          <a:schemeClr val="lt1">
            <a:alpha val="90000"/>
            <a:hueOff val="0"/>
            <a:satOff val="0"/>
            <a:lumOff val="0"/>
            <a:alphaOff val="0"/>
          </a:schemeClr>
        </a:solidFill>
        <a:ln w="12700" cap="flat" cmpd="sng" algn="ctr">
          <a:solidFill>
            <a:srgbClr val="009F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00A1ED"/>
              </a:solidFill>
            </a:rPr>
            <a:t>Academic exclusion </a:t>
          </a:r>
          <a:endParaRPr lang="en-ZA" sz="1000" kern="1200" dirty="0">
            <a:solidFill>
              <a:srgbClr val="00A1ED"/>
            </a:solidFill>
          </a:endParaRPr>
        </a:p>
      </dsp:txBody>
      <dsp:txXfrm>
        <a:off x="5496802" y="1338827"/>
        <a:ext cx="1067766" cy="652137"/>
      </dsp:txXfrm>
    </dsp:sp>
    <dsp:sp modelId="{BFE57A21-2E2B-401A-B227-567B82143927}">
      <dsp:nvSpPr>
        <dsp:cNvPr id="0" name=""/>
        <dsp:cNvSpPr/>
      </dsp:nvSpPr>
      <dsp:spPr>
        <a:xfrm>
          <a:off x="5337970" y="1145359"/>
          <a:ext cx="138543" cy="1385430"/>
        </a:xfrm>
        <a:custGeom>
          <a:avLst/>
          <a:gdLst/>
          <a:ahLst/>
          <a:cxnLst/>
          <a:rect l="0" t="0" r="0" b="0"/>
          <a:pathLst>
            <a:path>
              <a:moveTo>
                <a:pt x="0" y="0"/>
              </a:moveTo>
              <a:lnTo>
                <a:pt x="0" y="1385430"/>
              </a:lnTo>
              <a:lnTo>
                <a:pt x="138543" y="1385430"/>
              </a:lnTo>
            </a:path>
          </a:pathLst>
        </a:custGeom>
        <a:noFill/>
        <a:ln w="12700" cap="flat" cmpd="sng" algn="ctr">
          <a:solidFill>
            <a:srgbClr val="009FB0"/>
          </a:solidFill>
          <a:prstDash val="solid"/>
          <a:miter lim="800000"/>
        </a:ln>
        <a:effectLst/>
      </dsp:spPr>
      <dsp:style>
        <a:lnRef idx="2">
          <a:scrgbClr r="0" g="0" b="0"/>
        </a:lnRef>
        <a:fillRef idx="0">
          <a:scrgbClr r="0" g="0" b="0"/>
        </a:fillRef>
        <a:effectRef idx="0">
          <a:scrgbClr r="0" g="0" b="0"/>
        </a:effectRef>
        <a:fontRef idx="minor"/>
      </dsp:style>
    </dsp:sp>
    <dsp:sp modelId="{56BB5193-8C0D-4512-8C79-7F9F4672F37D}">
      <dsp:nvSpPr>
        <dsp:cNvPr id="0" name=""/>
        <dsp:cNvSpPr/>
      </dsp:nvSpPr>
      <dsp:spPr>
        <a:xfrm>
          <a:off x="5476513" y="2184432"/>
          <a:ext cx="1108344" cy="692715"/>
        </a:xfrm>
        <a:prstGeom prst="roundRect">
          <a:avLst>
            <a:gd name="adj" fmla="val 10000"/>
          </a:avLst>
        </a:prstGeom>
        <a:solidFill>
          <a:schemeClr val="lt1">
            <a:alpha val="90000"/>
            <a:hueOff val="0"/>
            <a:satOff val="0"/>
            <a:lumOff val="0"/>
            <a:alphaOff val="0"/>
          </a:schemeClr>
        </a:solidFill>
        <a:ln w="12700" cap="flat" cmpd="sng" algn="ctr">
          <a:solidFill>
            <a:srgbClr val="009F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00A1ED"/>
              </a:solidFill>
            </a:rPr>
            <a:t>Financial exclusion</a:t>
          </a:r>
          <a:endParaRPr lang="en-ZA" sz="1000" kern="1200" dirty="0">
            <a:solidFill>
              <a:srgbClr val="00A1ED"/>
            </a:solidFill>
          </a:endParaRPr>
        </a:p>
      </dsp:txBody>
      <dsp:txXfrm>
        <a:off x="5496802" y="2204721"/>
        <a:ext cx="1067766" cy="652137"/>
      </dsp:txXfrm>
    </dsp:sp>
    <dsp:sp modelId="{92A31A96-84A3-43D5-80F8-DDEDA5F29A3E}">
      <dsp:nvSpPr>
        <dsp:cNvPr id="0" name=""/>
        <dsp:cNvSpPr/>
      </dsp:nvSpPr>
      <dsp:spPr>
        <a:xfrm>
          <a:off x="6931215" y="452644"/>
          <a:ext cx="1385430" cy="692715"/>
        </a:xfrm>
        <a:prstGeom prst="roundRect">
          <a:avLst>
            <a:gd name="adj" fmla="val 10000"/>
          </a:avLst>
        </a:prstGeom>
        <a:solidFill>
          <a:srgbClr val="00669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ZA" sz="1000" kern="1200"/>
            <a:t>Student Portfolio builder</a:t>
          </a:r>
        </a:p>
      </dsp:txBody>
      <dsp:txXfrm>
        <a:off x="6951504" y="472933"/>
        <a:ext cx="1344852" cy="652137"/>
      </dsp:txXfrm>
    </dsp:sp>
    <dsp:sp modelId="{B421CD2C-E3B0-4CAC-996A-4845718DD209}">
      <dsp:nvSpPr>
        <dsp:cNvPr id="0" name=""/>
        <dsp:cNvSpPr/>
      </dsp:nvSpPr>
      <dsp:spPr>
        <a:xfrm>
          <a:off x="7069758" y="1145359"/>
          <a:ext cx="138543" cy="519536"/>
        </a:xfrm>
        <a:custGeom>
          <a:avLst/>
          <a:gdLst/>
          <a:ahLst/>
          <a:cxnLst/>
          <a:rect l="0" t="0" r="0" b="0"/>
          <a:pathLst>
            <a:path>
              <a:moveTo>
                <a:pt x="0" y="0"/>
              </a:moveTo>
              <a:lnTo>
                <a:pt x="0" y="519536"/>
              </a:lnTo>
              <a:lnTo>
                <a:pt x="138543" y="519536"/>
              </a:lnTo>
            </a:path>
          </a:pathLst>
        </a:custGeom>
        <a:noFill/>
        <a:ln w="12700" cap="flat" cmpd="sng" algn="ctr">
          <a:solidFill>
            <a:srgbClr val="006690"/>
          </a:solidFill>
          <a:prstDash val="solid"/>
          <a:miter lim="800000"/>
        </a:ln>
        <a:effectLst/>
      </dsp:spPr>
      <dsp:style>
        <a:lnRef idx="2">
          <a:scrgbClr r="0" g="0" b="0"/>
        </a:lnRef>
        <a:fillRef idx="0">
          <a:scrgbClr r="0" g="0" b="0"/>
        </a:fillRef>
        <a:effectRef idx="0">
          <a:scrgbClr r="0" g="0" b="0"/>
        </a:effectRef>
        <a:fontRef idx="minor"/>
      </dsp:style>
    </dsp:sp>
    <dsp:sp modelId="{0366BF22-25BF-4188-9712-906AE7177C4F}">
      <dsp:nvSpPr>
        <dsp:cNvPr id="0" name=""/>
        <dsp:cNvSpPr/>
      </dsp:nvSpPr>
      <dsp:spPr>
        <a:xfrm>
          <a:off x="7208301" y="1318538"/>
          <a:ext cx="1108344" cy="692715"/>
        </a:xfrm>
        <a:prstGeom prst="roundRect">
          <a:avLst>
            <a:gd name="adj" fmla="val 10000"/>
          </a:avLst>
        </a:prstGeom>
        <a:solidFill>
          <a:schemeClr val="lt1">
            <a:alpha val="90000"/>
            <a:hueOff val="0"/>
            <a:satOff val="0"/>
            <a:lumOff val="0"/>
            <a:alphaOff val="0"/>
          </a:schemeClr>
        </a:solidFill>
        <a:ln w="12700" cap="flat" cmpd="sng" algn="ctr">
          <a:solidFill>
            <a:srgbClr val="00669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ZA" sz="1000" kern="1200" dirty="0">
              <a:solidFill>
                <a:srgbClr val="00A1ED"/>
              </a:solidFill>
            </a:rPr>
            <a:t>ITS (Biography)</a:t>
          </a:r>
        </a:p>
      </dsp:txBody>
      <dsp:txXfrm>
        <a:off x="7228590" y="1338827"/>
        <a:ext cx="1067766" cy="652137"/>
      </dsp:txXfrm>
    </dsp:sp>
    <dsp:sp modelId="{852ECCFA-9FC7-4677-AAD4-3A661453AB18}">
      <dsp:nvSpPr>
        <dsp:cNvPr id="0" name=""/>
        <dsp:cNvSpPr/>
      </dsp:nvSpPr>
      <dsp:spPr>
        <a:xfrm>
          <a:off x="7069758" y="1145359"/>
          <a:ext cx="138543" cy="1385430"/>
        </a:xfrm>
        <a:custGeom>
          <a:avLst/>
          <a:gdLst/>
          <a:ahLst/>
          <a:cxnLst/>
          <a:rect l="0" t="0" r="0" b="0"/>
          <a:pathLst>
            <a:path>
              <a:moveTo>
                <a:pt x="0" y="0"/>
              </a:moveTo>
              <a:lnTo>
                <a:pt x="0" y="1385430"/>
              </a:lnTo>
              <a:lnTo>
                <a:pt x="138543" y="1385430"/>
              </a:lnTo>
            </a:path>
          </a:pathLst>
        </a:custGeom>
        <a:noFill/>
        <a:ln w="12700" cap="flat" cmpd="sng" algn="ctr">
          <a:solidFill>
            <a:srgbClr val="006690"/>
          </a:solidFill>
          <a:prstDash val="solid"/>
          <a:miter lim="800000"/>
        </a:ln>
        <a:effectLst/>
      </dsp:spPr>
      <dsp:style>
        <a:lnRef idx="2">
          <a:scrgbClr r="0" g="0" b="0"/>
        </a:lnRef>
        <a:fillRef idx="0">
          <a:scrgbClr r="0" g="0" b="0"/>
        </a:fillRef>
        <a:effectRef idx="0">
          <a:scrgbClr r="0" g="0" b="0"/>
        </a:effectRef>
        <a:fontRef idx="minor"/>
      </dsp:style>
    </dsp:sp>
    <dsp:sp modelId="{5DA1F47C-480B-448C-9EB7-4FF52ED30C20}">
      <dsp:nvSpPr>
        <dsp:cNvPr id="0" name=""/>
        <dsp:cNvSpPr/>
      </dsp:nvSpPr>
      <dsp:spPr>
        <a:xfrm>
          <a:off x="7208301" y="2184432"/>
          <a:ext cx="1108344" cy="692715"/>
        </a:xfrm>
        <a:prstGeom prst="roundRect">
          <a:avLst>
            <a:gd name="adj" fmla="val 10000"/>
          </a:avLst>
        </a:prstGeom>
        <a:solidFill>
          <a:schemeClr val="lt1">
            <a:alpha val="90000"/>
            <a:hueOff val="0"/>
            <a:satOff val="0"/>
            <a:lumOff val="0"/>
            <a:alphaOff val="0"/>
          </a:schemeClr>
        </a:solidFill>
        <a:ln w="12700" cap="flat" cmpd="sng" algn="ctr">
          <a:solidFill>
            <a:srgbClr val="00669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ZA" sz="1000" kern="1200" dirty="0">
              <a:solidFill>
                <a:srgbClr val="00A1ED"/>
              </a:solidFill>
            </a:rPr>
            <a:t>Moodle</a:t>
          </a:r>
        </a:p>
        <a:p>
          <a:pPr marL="0" lvl="0" indent="0" algn="ctr" defTabSz="444500">
            <a:lnSpc>
              <a:spcPct val="90000"/>
            </a:lnSpc>
            <a:spcBef>
              <a:spcPct val="0"/>
            </a:spcBef>
            <a:spcAft>
              <a:spcPct val="35000"/>
            </a:spcAft>
            <a:buNone/>
          </a:pPr>
          <a:r>
            <a:rPr lang="en-ZA" sz="1000" kern="1200" dirty="0">
              <a:solidFill>
                <a:srgbClr val="00A1ED"/>
              </a:solidFill>
            </a:rPr>
            <a:t>(Academic Record )</a:t>
          </a:r>
        </a:p>
      </dsp:txBody>
      <dsp:txXfrm>
        <a:off x="7228590" y="2204721"/>
        <a:ext cx="1067766" cy="6521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8AB34-D657-4350-944B-9D304FDDB9EE}">
      <dsp:nvSpPr>
        <dsp:cNvPr id="0" name=""/>
        <dsp:cNvSpPr/>
      </dsp:nvSpPr>
      <dsp:spPr>
        <a:xfrm>
          <a:off x="56188" y="82026"/>
          <a:ext cx="2580610" cy="800426"/>
        </a:xfrm>
        <a:prstGeom prst="rect">
          <a:avLst/>
        </a:prstGeom>
        <a:solidFill>
          <a:srgbClr val="006690"/>
        </a:solidFill>
        <a:ln w="12700" cap="flat" cmpd="sng" algn="ctr">
          <a:solidFill>
            <a:srgbClr val="00669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err="1"/>
            <a:t>Visualised</a:t>
          </a:r>
          <a:r>
            <a:rPr lang="en-US" sz="1600" kern="1200" dirty="0"/>
            <a:t> Power BI Dashboards</a:t>
          </a:r>
          <a:endParaRPr lang="en-ZA" sz="1600" kern="1200" dirty="0"/>
        </a:p>
      </dsp:txBody>
      <dsp:txXfrm>
        <a:off x="56188" y="82026"/>
        <a:ext cx="2580610" cy="800426"/>
      </dsp:txXfrm>
    </dsp:sp>
    <dsp:sp modelId="{78CE2217-6F09-43BE-BF38-DC35F9207728}">
      <dsp:nvSpPr>
        <dsp:cNvPr id="0" name=""/>
        <dsp:cNvSpPr/>
      </dsp:nvSpPr>
      <dsp:spPr>
        <a:xfrm>
          <a:off x="27328" y="905065"/>
          <a:ext cx="2614258" cy="145620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CD01CF-9FE5-460A-BC1B-C417832A5A89}">
      <dsp:nvSpPr>
        <dsp:cNvPr id="0" name=""/>
        <dsp:cNvSpPr/>
      </dsp:nvSpPr>
      <dsp:spPr>
        <a:xfrm>
          <a:off x="2843175" y="91468"/>
          <a:ext cx="2461404" cy="800426"/>
        </a:xfrm>
        <a:prstGeom prst="rect">
          <a:avLst/>
        </a:prstGeom>
        <a:solidFill>
          <a:srgbClr val="006690"/>
        </a:solidFill>
        <a:ln w="12700" cap="flat" cmpd="sng" algn="ctr">
          <a:solidFill>
            <a:srgbClr val="00669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Presented user interface with Downloadable tabulated reports in excel</a:t>
          </a:r>
          <a:endParaRPr lang="en-ZA" sz="1600" kern="1200" dirty="0"/>
        </a:p>
      </dsp:txBody>
      <dsp:txXfrm>
        <a:off x="2843175" y="91468"/>
        <a:ext cx="2461404" cy="800426"/>
      </dsp:txXfrm>
    </dsp:sp>
    <dsp:sp modelId="{827BBF89-1BA2-4DD6-A99E-FA71BC616FB8}">
      <dsp:nvSpPr>
        <dsp:cNvPr id="0" name=""/>
        <dsp:cNvSpPr/>
      </dsp:nvSpPr>
      <dsp:spPr>
        <a:xfrm>
          <a:off x="2843175" y="904351"/>
          <a:ext cx="2461404" cy="15154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F2EEA0-C7B4-447D-AF3F-86571180CA2D}">
      <dsp:nvSpPr>
        <dsp:cNvPr id="0" name=""/>
        <dsp:cNvSpPr/>
      </dsp:nvSpPr>
      <dsp:spPr>
        <a:xfrm>
          <a:off x="5524604" y="55249"/>
          <a:ext cx="2461404" cy="800426"/>
        </a:xfrm>
        <a:prstGeom prst="rect">
          <a:avLst/>
        </a:prstGeom>
        <a:solidFill>
          <a:srgbClr val="006690"/>
        </a:solidFill>
        <a:ln w="12700" cap="flat" cmpd="sng" algn="ctr">
          <a:solidFill>
            <a:srgbClr val="00669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Exportable dashboards into PDF</a:t>
          </a:r>
          <a:endParaRPr lang="en-ZA" sz="1600" kern="1200"/>
        </a:p>
      </dsp:txBody>
      <dsp:txXfrm>
        <a:off x="5524604" y="55249"/>
        <a:ext cx="2461404" cy="800426"/>
      </dsp:txXfrm>
    </dsp:sp>
    <dsp:sp modelId="{003B21E3-7A00-4A7A-ACEB-0B19C6C9BD25}">
      <dsp:nvSpPr>
        <dsp:cNvPr id="0" name=""/>
        <dsp:cNvSpPr/>
      </dsp:nvSpPr>
      <dsp:spPr>
        <a:xfrm>
          <a:off x="5524629" y="875452"/>
          <a:ext cx="2461404" cy="153603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C13A799-7BE9-054B-BB00-1C857A295A41}" type="datetimeFigureOut">
              <a:rPr lang="en-GB" smtClean="0"/>
              <a:t>08/03/2025</a:t>
            </a:fld>
            <a:endParaRPr lang="en-GB"/>
          </a:p>
        </p:txBody>
      </p:sp>
      <p:sp>
        <p:nvSpPr>
          <p:cNvPr id="4" name="Slide Image Placeholder 3"/>
          <p:cNvSpPr>
            <a:spLocks noGrp="1" noRot="1" noChangeAspect="1"/>
          </p:cNvSpPr>
          <p:nvPr>
            <p:ph type="sldImg" idx="2"/>
          </p:nvPr>
        </p:nvSpPr>
        <p:spPr>
          <a:xfrm>
            <a:off x="425450" y="1241425"/>
            <a:ext cx="594677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6689AF9-8242-AB4E-BF72-33C723BBC0DB}" type="slidenum">
              <a:rPr lang="en-GB" smtClean="0"/>
              <a:t>‹#›</a:t>
            </a:fld>
            <a:endParaRPr lang="en-GB"/>
          </a:p>
        </p:txBody>
      </p:sp>
    </p:spTree>
    <p:extLst>
      <p:ext uri="{BB962C8B-B14F-4D97-AF65-F5344CB8AC3E}">
        <p14:creationId xmlns:p14="http://schemas.microsoft.com/office/powerpoint/2010/main" val="3801165314"/>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2</a:t>
            </a:fld>
            <a:endParaRPr lang="en-GB"/>
          </a:p>
        </p:txBody>
      </p:sp>
    </p:spTree>
    <p:extLst>
      <p:ext uri="{BB962C8B-B14F-4D97-AF65-F5344CB8AC3E}">
        <p14:creationId xmlns:p14="http://schemas.microsoft.com/office/powerpoint/2010/main" val="5221537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dex Slide_0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1" y="0"/>
            <a:ext cx="6864689"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100000">
                <a:schemeClr val="accent5"/>
              </a:gs>
              <a:gs pos="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88875561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ex Slide_10">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035E93B-2326-E1D1-CAB4-D4E0E58CBE84}"/>
              </a:ext>
            </a:extLst>
          </p:cNvPr>
          <p:cNvSpPr>
            <a:spLocks noGrp="1"/>
          </p:cNvSpPr>
          <p:nvPr>
            <p:ph type="pic" sz="quarter" idx="12"/>
          </p:nvPr>
        </p:nvSpPr>
        <p:spPr>
          <a:xfrm>
            <a:off x="0" y="0"/>
            <a:ext cx="9144000" cy="4368800"/>
          </a:xfrm>
          <a:prstGeom prst="rect">
            <a:avLst/>
          </a:prstGeom>
          <a:solidFill>
            <a:schemeClr val="tx1">
              <a:lumMod val="40000"/>
              <a:lumOff val="60000"/>
            </a:schemeClr>
          </a:solidFill>
        </p:spPr>
        <p:txBody>
          <a:bodyPr anchor="ctr"/>
          <a:lstStyle>
            <a:lvl1pPr algn="ctr">
              <a:defRPr/>
            </a:lvl1pPr>
          </a:lstStyle>
          <a:p>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409677414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_06">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A6CE3C"/>
              </a:gs>
              <a:gs pos="19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00000">
                <a:srgbClr val="A6CE3C"/>
              </a:gs>
              <a:gs pos="0">
                <a:schemeClr val="accent4"/>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6CF2B15E-1034-986B-D311-E40F8255F859}"/>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92E237E-F759-C8AB-9004-79FF6F4DBBC9}"/>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76290310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_01">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5"/>
              </a:gs>
              <a:gs pos="99000">
                <a:schemeClr val="tx2"/>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48437018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_0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tx2"/>
              </a:gs>
              <a:gs pos="99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7AE6ACE3-21DD-203B-9149-88E9F5AA1A28}"/>
              </a:ext>
            </a:extLst>
          </p:cNvPr>
          <p:cNvGrpSpPr/>
          <p:nvPr userDrawn="1"/>
        </p:nvGrpSpPr>
        <p:grpSpPr>
          <a:xfrm>
            <a:off x="3457036" y="1277938"/>
            <a:ext cx="5616672" cy="3090862"/>
            <a:chOff x="3457036" y="1277938"/>
            <a:chExt cx="5616672" cy="3090862"/>
          </a:xfrm>
        </p:grpSpPr>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tx2"/>
                </a:gs>
                <a:gs pos="98000">
                  <a:schemeClr val="accent2"/>
                </a:gs>
              </a:gsLst>
              <a:path path="circle">
                <a:fillToRect t="100000" r="100000"/>
              </a:path>
            </a:gradFill>
            <a:ln w="0" cap="flat">
              <a:noFill/>
              <a:prstDash val="solid"/>
              <a:miter/>
            </a:ln>
          </p:spPr>
          <p:txBody>
            <a:bodyPr rtlCol="0" anchor="ctr"/>
            <a:lstStyle/>
            <a:p>
              <a:endParaRPr lang="en-GB"/>
            </a:p>
          </p:txBody>
        </p:sp>
      </p:grpSp>
      <p:sp>
        <p:nvSpPr>
          <p:cNvPr id="2" name="Title 23">
            <a:extLst>
              <a:ext uri="{FF2B5EF4-FFF2-40B4-BE49-F238E27FC236}">
                <a16:creationId xmlns:a16="http://schemas.microsoft.com/office/drawing/2014/main" id="{6221D67F-E27B-569B-45C3-95B4B0D5C179}"/>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51F58DED-AD1D-390F-E71E-FADE8A4B0E9C}"/>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13430576"/>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_03">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accent1"/>
              </a:gs>
              <a:gs pos="98000">
                <a:schemeClr val="accent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1"/>
              </a:gs>
              <a:gs pos="98000">
                <a:schemeClr val="accent3"/>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5F0C9E91-E681-1F81-7C73-9E3A5328570B}"/>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4D5BF38C-5142-60E7-CD92-5953EACE8DBD}"/>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46593984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_04">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rgbClr val="5A2F92"/>
              </a:gs>
              <a:gs pos="97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44000">
                <a:srgbClr val="5A2F92"/>
              </a:gs>
              <a:gs pos="97000">
                <a:schemeClr val="accent1"/>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AFE7AE76-3816-F598-7EFC-CC340B33F516}"/>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83A8719B-4785-97AD-4680-D3234F41A96B}"/>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3643351077"/>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_05">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rgbClr val="E60088"/>
              </a:gs>
              <a:gs pos="100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4000">
                <a:srgbClr val="E60088"/>
              </a:gs>
              <a:gs pos="100000">
                <a:srgbClr val="5A2F92"/>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64E1B8EA-4302-CB99-2770-9537035DBC98}"/>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C119695-F530-191F-F927-91C82A10A54F}"/>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423530216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_07">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8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D00A54"/>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646EEF53-20C2-DD52-5209-566A9C56570F}"/>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54B45113-D086-EA19-FADA-6E06C9AFC7A2}"/>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50594464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_08">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8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F04C23"/>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ECE1AB88-74B9-5025-9018-E19361EC9E36}"/>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B9A5B625-1AC7-C0CE-9BCC-F7D6DB9B8142}"/>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41538663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_09">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7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E60088"/>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E5524330-2BD4-0EBD-3A53-A2785C91AACF}"/>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2AC03FE9-E3AD-1BF0-325C-361A1788F5CA}"/>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3398662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ex Slide_02">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tx2"/>
              </a:gs>
              <a:gs pos="65000">
                <a:schemeClr val="accent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3450162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_10">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91FA48-8533-140E-D8BE-F20A7E876726}"/>
              </a:ext>
            </a:extLst>
          </p:cNvPr>
          <p:cNvSpPr>
            <a:spLocks noGrp="1"/>
          </p:cNvSpPr>
          <p:nvPr>
            <p:ph type="pic" sz="quarter" idx="12"/>
          </p:nvPr>
        </p:nvSpPr>
        <p:spPr>
          <a:xfrm>
            <a:off x="0" y="1277938"/>
            <a:ext cx="9144000" cy="3090862"/>
          </a:xfrm>
          <a:prstGeom prst="rect">
            <a:avLst/>
          </a:prstGeom>
          <a:solidFill>
            <a:schemeClr val="tx1">
              <a:lumMod val="40000"/>
              <a:lumOff val="60000"/>
            </a:schemeClr>
          </a:solidFill>
        </p:spPr>
        <p:txBody>
          <a:bodyPr anchor="ctr"/>
          <a:lstStyle>
            <a:lvl1pPr algn="ctr">
              <a:defRPr/>
            </a:lvl1pPr>
          </a:lstStyle>
          <a:p>
            <a:endParaRPr lang="en-GB"/>
          </a:p>
        </p:txBody>
      </p:sp>
      <p:sp>
        <p:nvSpPr>
          <p:cNvPr id="2" name="Title 23">
            <a:extLst>
              <a:ext uri="{FF2B5EF4-FFF2-40B4-BE49-F238E27FC236}">
                <a16:creationId xmlns:a16="http://schemas.microsoft.com/office/drawing/2014/main" id="{7FD349AC-A62C-0A88-E4AA-F94F729DDFCA}"/>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6" name="Text Placeholder 28">
            <a:extLst>
              <a:ext uri="{FF2B5EF4-FFF2-40B4-BE49-F238E27FC236}">
                <a16:creationId xmlns:a16="http://schemas.microsoft.com/office/drawing/2014/main" id="{92A3BCD3-5950-E261-D693-27607CF31A7D}"/>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47109124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Slide_0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04909F-A0E7-4F41-8F6D-DBD0C8513585}"/>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78146302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Slide_02">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033D88-A303-2CB2-46B2-78748833AFE8}"/>
              </a:ext>
            </a:extLst>
          </p:cNvPr>
          <p:cNvSpPr/>
          <p:nvPr userDrawn="1"/>
        </p:nvSpPr>
        <p:spPr>
          <a:xfrm>
            <a:off x="0" y="349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80322029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Slide_03">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157CA6-10BD-1DD8-A523-D2C5947776F9}"/>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967103196"/>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Slide_04">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880396-0AF5-CC28-24D1-0C99BA8927A5}"/>
              </a:ext>
            </a:extLst>
          </p:cNvPr>
          <p:cNvSpPr/>
          <p:nvPr userDrawn="1"/>
        </p:nvSpPr>
        <p:spPr>
          <a:xfrm>
            <a:off x="0" y="349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14588221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Slide_05">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900FA3-99B3-B6DE-AF98-EE49E6B426C9}"/>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7163090"/>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Slide_06">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A9D3D8-B99B-4E1C-F55F-0CD07616AD69}"/>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403111027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Slide_07">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286C9A-0AA7-C6F3-3992-75CB423B589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9818635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Slide_08">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DEC03D-6442-F120-9EC4-761FF98AFA95}"/>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91948279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Slide_09">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2DEBEA-BF99-0DED-1E1B-DC91C46E29EB}"/>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49111845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dex Slide_03">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4000">
                <a:schemeClr val="accent3"/>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637821245"/>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Slide_10">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B685F88-BC36-F524-723F-BCD144CA07C8}"/>
              </a:ext>
            </a:extLst>
          </p:cNvPr>
          <p:cNvSpPr>
            <a:spLocks noGrp="1"/>
          </p:cNvSpPr>
          <p:nvPr>
            <p:ph type="pic" sz="quarter" idx="12"/>
          </p:nvPr>
        </p:nvSpPr>
        <p:spPr>
          <a:xfrm>
            <a:off x="0" y="0"/>
            <a:ext cx="9144000" cy="4368800"/>
          </a:xfrm>
          <a:prstGeom prst="rect">
            <a:avLst/>
          </a:prstGeom>
          <a:solidFill>
            <a:schemeClr val="tx1">
              <a:lumMod val="40000"/>
              <a:lumOff val="60000"/>
            </a:schemeClr>
          </a:solidFill>
        </p:spPr>
        <p:txBody>
          <a:bodyPr anchor="ctr"/>
          <a:lstStyle>
            <a:lvl1pPr algn="ctr">
              <a:defRPr/>
            </a:lvl1pPr>
          </a:lstStyle>
          <a:p>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54977"/>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727621642"/>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_0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8686-8C00-D26F-456C-10FBD0260FA7}"/>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Tree>
    <p:extLst>
      <p:ext uri="{BB962C8B-B14F-4D97-AF65-F5344CB8AC3E}">
        <p14:creationId xmlns:p14="http://schemas.microsoft.com/office/powerpoint/2010/main" val="1936583743"/>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_02">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8532812"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438499D-5718-4159-DD63-C0A68A643964}"/>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7" name="Title 1">
            <a:extLst>
              <a:ext uri="{FF2B5EF4-FFF2-40B4-BE49-F238E27FC236}">
                <a16:creationId xmlns:a16="http://schemas.microsoft.com/office/drawing/2014/main" id="{CA66B78B-085E-A6EB-0608-D2B29EB86D5B}"/>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75576065"/>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_03">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4086225"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4754564" y="1741596"/>
            <a:ext cx="4086225" cy="2627204"/>
          </a:xfrm>
          <a:prstGeom prst="rect">
            <a:avLst/>
          </a:prstGeom>
        </p:spPr>
        <p:txBody>
          <a:bodyPr/>
          <a:lstStyle/>
          <a:p>
            <a:pPr lvl="0"/>
            <a:r>
              <a:rPr lang="en-GB" dirty="0"/>
              <a:t>Click to Add Content</a:t>
            </a:r>
          </a:p>
        </p:txBody>
      </p:sp>
      <p:sp>
        <p:nvSpPr>
          <p:cNvPr id="5" name="TextBox 4">
            <a:extLst>
              <a:ext uri="{FF2B5EF4-FFF2-40B4-BE49-F238E27FC236}">
                <a16:creationId xmlns:a16="http://schemas.microsoft.com/office/drawing/2014/main" id="{BA2A4CAA-1CFB-A72B-F869-43AEE64E19EC}"/>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6" name="Title 1">
            <a:extLst>
              <a:ext uri="{FF2B5EF4-FFF2-40B4-BE49-F238E27FC236}">
                <a16:creationId xmlns:a16="http://schemas.microsoft.com/office/drawing/2014/main" id="{ACD606A7-3A7C-CB38-062D-596D16EFBCA1}"/>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34716781"/>
      </p:ext>
    </p:extLst>
  </p:cSld>
  <p:clrMapOvr>
    <a:masterClrMapping/>
  </p:clrMapOvr>
  <p:extLst>
    <p:ext uri="{DCECCB84-F9BA-43D5-87BE-67443E8EF086}">
      <p15:sldGuideLst xmlns:p15="http://schemas.microsoft.com/office/powerpoint/2012/main">
        <p15:guide id="4" orient="horz" pos="805" userDrawn="1">
          <p15:clr>
            <a:srgbClr val="FBAE40"/>
          </p15:clr>
        </p15:guide>
        <p15:guide id="9" pos="2765" userDrawn="1">
          <p15:clr>
            <a:srgbClr val="FBAE40"/>
          </p15:clr>
        </p15:guide>
        <p15:guide id="10" pos="2991"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_04">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2595562"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3257550" y="1741596"/>
            <a:ext cx="2601913"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6234112" y="1741596"/>
            <a:ext cx="2601913"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1DC37D6-7D48-569D-4B98-9CB8CE9E2A5E}"/>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8" name="Title 1">
            <a:extLst>
              <a:ext uri="{FF2B5EF4-FFF2-40B4-BE49-F238E27FC236}">
                <a16:creationId xmlns:a16="http://schemas.microsoft.com/office/drawing/2014/main" id="{CC475998-2F26-E7C1-96E8-028BD4203618}"/>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92159195"/>
      </p:ext>
    </p:extLst>
  </p:cSld>
  <p:clrMapOvr>
    <a:masterClrMapping/>
  </p:clrMapOvr>
  <p:extLst>
    <p:ext uri="{DCECCB84-F9BA-43D5-87BE-67443E8EF086}">
      <p15:sldGuideLst xmlns:p15="http://schemas.microsoft.com/office/powerpoint/2012/main">
        <p15:guide id="4" orient="horz" pos="805" userDrawn="1">
          <p15:clr>
            <a:srgbClr val="FBAE40"/>
          </p15:clr>
        </p15:guide>
        <p15:guide id="11" pos="1826" userDrawn="1">
          <p15:clr>
            <a:srgbClr val="FBAE40"/>
          </p15:clr>
        </p15:guide>
        <p15:guide id="12" pos="2052" userDrawn="1">
          <p15:clr>
            <a:srgbClr val="FBAE40"/>
          </p15:clr>
        </p15:guide>
        <p15:guide id="13" pos="3691" userDrawn="1">
          <p15:clr>
            <a:srgbClr val="FBAE40"/>
          </p15:clr>
        </p15:guide>
        <p15:guide id="14" pos="3921"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_05">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1857374"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2525713" y="1741596"/>
            <a:ext cx="1849435"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4754564" y="1741596"/>
            <a:ext cx="1849436" cy="2627204"/>
          </a:xfrm>
          <a:prstGeom prst="rect">
            <a:avLst/>
          </a:prstGeom>
        </p:spPr>
        <p:txBody>
          <a:bodyPr/>
          <a:lstStyle/>
          <a:p>
            <a:pPr lvl="0"/>
            <a:r>
              <a:rPr lang="en-GB" dirty="0"/>
              <a:t>Click to Add Content</a:t>
            </a:r>
          </a:p>
        </p:txBody>
      </p:sp>
      <p:sp>
        <p:nvSpPr>
          <p:cNvPr id="8" name="Content Placeholder 3">
            <a:extLst>
              <a:ext uri="{FF2B5EF4-FFF2-40B4-BE49-F238E27FC236}">
                <a16:creationId xmlns:a16="http://schemas.microsoft.com/office/drawing/2014/main" id="{B53A7BC6-EC36-926F-E788-74B288263199}"/>
              </a:ext>
            </a:extLst>
          </p:cNvPr>
          <p:cNvSpPr>
            <a:spLocks noGrp="1"/>
          </p:cNvSpPr>
          <p:nvPr>
            <p:ph sz="quarter" idx="13" hasCustomPrompt="1"/>
          </p:nvPr>
        </p:nvSpPr>
        <p:spPr>
          <a:xfrm>
            <a:off x="6983416" y="1741596"/>
            <a:ext cx="1849436"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9" name="Title 1">
            <a:extLst>
              <a:ext uri="{FF2B5EF4-FFF2-40B4-BE49-F238E27FC236}">
                <a16:creationId xmlns:a16="http://schemas.microsoft.com/office/drawing/2014/main" id="{F7E015B9-F2C3-31B3-E753-6667BDFBCF9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00039603"/>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_06">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8532811"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8532811"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Title 1">
            <a:extLst>
              <a:ext uri="{FF2B5EF4-FFF2-40B4-BE49-F238E27FC236}">
                <a16:creationId xmlns:a16="http://schemas.microsoft.com/office/drawing/2014/main" id="{8AB98FEA-A9D2-E0AF-6803-020C79CAAD6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363376837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_07">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Content Placeholder 5">
            <a:extLst>
              <a:ext uri="{FF2B5EF4-FFF2-40B4-BE49-F238E27FC236}">
                <a16:creationId xmlns:a16="http://schemas.microsoft.com/office/drawing/2014/main" id="{596FBC1E-3C5C-5E65-C630-954E2D14A86A}"/>
              </a:ext>
            </a:extLst>
          </p:cNvPr>
          <p:cNvSpPr>
            <a:spLocks noGrp="1"/>
          </p:cNvSpPr>
          <p:nvPr>
            <p:ph sz="quarter" idx="18" hasCustomPrompt="1"/>
          </p:nvPr>
        </p:nvSpPr>
        <p:spPr>
          <a:xfrm>
            <a:off x="4748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Content Placeholder 5">
            <a:extLst>
              <a:ext uri="{FF2B5EF4-FFF2-40B4-BE49-F238E27FC236}">
                <a16:creationId xmlns:a16="http://schemas.microsoft.com/office/drawing/2014/main" id="{98A2E827-DAB5-3E92-E626-C4DDCECC2FE7}"/>
              </a:ext>
            </a:extLst>
          </p:cNvPr>
          <p:cNvSpPr>
            <a:spLocks noGrp="1"/>
          </p:cNvSpPr>
          <p:nvPr>
            <p:ph sz="quarter" idx="19" hasCustomPrompt="1"/>
          </p:nvPr>
        </p:nvSpPr>
        <p:spPr>
          <a:xfrm>
            <a:off x="4748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3" name="Title 1">
            <a:extLst>
              <a:ext uri="{FF2B5EF4-FFF2-40B4-BE49-F238E27FC236}">
                <a16:creationId xmlns:a16="http://schemas.microsoft.com/office/drawing/2014/main" id="{AF99843B-522C-BCBA-F40B-AD78E6A215F5}"/>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71153509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_08">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2888571"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303214" y="1277939"/>
            <a:ext cx="2222499"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AD530D00-6278-2EC6-12A4-66FC31C9378C}"/>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178998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_09">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6604000" y="1277939"/>
            <a:ext cx="2232025"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8FFA3A3A-0451-D259-B28D-A1C5A952CF2F}"/>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88850557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ex Slide_04">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3000">
                <a:srgbClr val="5A2F9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467297585"/>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09700D5-7B94-ED9D-5DF8-1BAF59B0A6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1759" y="1729082"/>
            <a:ext cx="1940482" cy="1690098"/>
          </a:xfrm>
          <a:prstGeom prst="rect">
            <a:avLst/>
          </a:prstGeom>
        </p:spPr>
      </p:pic>
    </p:spTree>
    <p:extLst>
      <p:ext uri="{BB962C8B-B14F-4D97-AF65-F5344CB8AC3E}">
        <p14:creationId xmlns:p14="http://schemas.microsoft.com/office/powerpoint/2010/main" val="4034230249"/>
      </p:ext>
    </p:extLst>
  </p:cSld>
  <p:clrMapOvr>
    <a:masterClrMapping/>
  </p:clrMapOvr>
  <p:extLst>
    <p:ext uri="{DCECCB84-F9BA-43D5-87BE-67443E8EF086}">
      <p15:sldGuideLst xmlns:p15="http://schemas.microsoft.com/office/powerpoint/2012/main">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dex Slide_05">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5A2F92"/>
              </a:gs>
              <a:gs pos="100000">
                <a:srgbClr val="E6008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422969944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ex Slide_06">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4"/>
              </a:gs>
              <a:gs pos="99000">
                <a:srgbClr val="A6CE3C"/>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83713493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ex Slide_07">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D00A54"/>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7856541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ex Slide_08">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F4136"/>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97788357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dex Slide_09">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60088"/>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7883978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image" Target="../media/image4.svg"/><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3.png"/><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2.sv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5681211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709" r:id="rId11"/>
    <p:sldLayoutId id="2147483661" r:id="rId12"/>
    <p:sldLayoutId id="2147483662" r:id="rId13"/>
    <p:sldLayoutId id="2147483663" r:id="rId14"/>
    <p:sldLayoutId id="2147483664" r:id="rId15"/>
    <p:sldLayoutId id="2147483665" r:id="rId16"/>
    <p:sldLayoutId id="2147483667" r:id="rId17"/>
    <p:sldLayoutId id="2147483668" r:id="rId18"/>
    <p:sldLayoutId id="2147483669" r:id="rId19"/>
    <p:sldLayoutId id="2147483670" r:id="rId20"/>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439662733"/>
      </p:ext>
    </p:extLst>
  </p:cSld>
  <p:clrMap bg1="lt1" tx1="dk1" bg2="lt2" tx2="dk2" accent1="accent1" accent2="accent2" accent3="accent3" accent4="accent4" accent5="accent5" accent6="accent6" hlink="hlink" folHlink="folHlink"/>
  <p:sldLayoutIdLst>
    <p:sldLayoutId id="214748368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diagramLayout" Target="../diagrams/layout5.xml"/><Relationship Id="rId7" Type="http://schemas.openxmlformats.org/officeDocument/2006/relationships/image" Target="../media/image23.png"/><Relationship Id="rId2" Type="http://schemas.openxmlformats.org/officeDocument/2006/relationships/diagramData" Target="../diagrams/data5.xml"/><Relationship Id="rId1" Type="http://schemas.openxmlformats.org/officeDocument/2006/relationships/slideLayout" Target="../slideLayouts/slideLayout31.xml"/><Relationship Id="rId6" Type="http://schemas.microsoft.com/office/2007/relationships/diagramDrawing" Target="../diagrams/drawing5.xml"/><Relationship Id="rId11" Type="http://schemas.openxmlformats.org/officeDocument/2006/relationships/image" Target="../media/image27.png"/><Relationship Id="rId5" Type="http://schemas.openxmlformats.org/officeDocument/2006/relationships/diagramColors" Target="../diagrams/colors5.xml"/><Relationship Id="rId10" Type="http://schemas.openxmlformats.org/officeDocument/2006/relationships/image" Target="../media/image26.svg"/><Relationship Id="rId4" Type="http://schemas.openxmlformats.org/officeDocument/2006/relationships/diagramQuickStyle" Target="../diagrams/quickStyle5.xml"/><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FF4FBF-17F7-B9FD-FAB5-32D97FC5BD0B}"/>
              </a:ext>
            </a:extLst>
          </p:cNvPr>
          <p:cNvSpPr>
            <a:spLocks noGrp="1"/>
          </p:cNvSpPr>
          <p:nvPr>
            <p:ph type="title"/>
          </p:nvPr>
        </p:nvSpPr>
        <p:spPr>
          <a:xfrm>
            <a:off x="565393" y="1917474"/>
            <a:ext cx="6568324" cy="1752549"/>
          </a:xfrm>
        </p:spPr>
        <p:txBody>
          <a:bodyPr/>
          <a:lstStyle/>
          <a:p>
            <a:r>
              <a:rPr lang="en-GB" dirty="0"/>
              <a:t>Student Analytics: Integrated Academic Dashboards</a:t>
            </a:r>
          </a:p>
        </p:txBody>
      </p:sp>
      <p:sp>
        <p:nvSpPr>
          <p:cNvPr id="5" name="Text Placeholder 4">
            <a:extLst>
              <a:ext uri="{FF2B5EF4-FFF2-40B4-BE49-F238E27FC236}">
                <a16:creationId xmlns:a16="http://schemas.microsoft.com/office/drawing/2014/main" id="{AE0F6A9D-3706-FECF-3872-B7D8E5149384}"/>
              </a:ext>
            </a:extLst>
          </p:cNvPr>
          <p:cNvSpPr>
            <a:spLocks noGrp="1"/>
          </p:cNvSpPr>
          <p:nvPr>
            <p:ph type="body" sz="quarter" idx="11"/>
          </p:nvPr>
        </p:nvSpPr>
        <p:spPr>
          <a:xfrm>
            <a:off x="565393" y="3828585"/>
            <a:ext cx="6568324" cy="300018"/>
          </a:xfrm>
        </p:spPr>
        <p:txBody>
          <a:bodyPr/>
          <a:lstStyle/>
          <a:p>
            <a:r>
              <a:rPr lang="en-GB" dirty="0"/>
              <a:t>Nkosinathi Hlongwane</a:t>
            </a:r>
          </a:p>
        </p:txBody>
      </p:sp>
    </p:spTree>
    <p:extLst>
      <p:ext uri="{BB962C8B-B14F-4D97-AF65-F5344CB8AC3E}">
        <p14:creationId xmlns:p14="http://schemas.microsoft.com/office/powerpoint/2010/main" val="2092356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94C7D-7631-2EA1-7F7A-0EB5126377E4}"/>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F6C3B0D2-29A8-1FB9-8DD3-55E3CC84E059}"/>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DE506099-F603-8E17-DF4E-2194972D991F}"/>
              </a:ext>
            </a:extLst>
          </p:cNvPr>
          <p:cNvSpPr txBox="1"/>
          <p:nvPr/>
        </p:nvSpPr>
        <p:spPr>
          <a:xfrm>
            <a:off x="471329" y="3335095"/>
            <a:ext cx="5688180" cy="954107"/>
          </a:xfrm>
          <a:prstGeom prst="rect">
            <a:avLst/>
          </a:prstGeom>
          <a:noFill/>
        </p:spPr>
        <p:txBody>
          <a:bodyPr wrap="square" rtlCol="0">
            <a:spAutoFit/>
          </a:bodyPr>
          <a:lstStyle/>
          <a:p>
            <a:r>
              <a:rPr lang="en-US" sz="2800" b="1" dirty="0">
                <a:solidFill>
                  <a:schemeClr val="bg1"/>
                </a:solidFill>
              </a:rPr>
              <a:t>Integrated Student Academic analytics items</a:t>
            </a:r>
          </a:p>
        </p:txBody>
      </p:sp>
    </p:spTree>
    <p:extLst>
      <p:ext uri="{BB962C8B-B14F-4D97-AF65-F5344CB8AC3E}">
        <p14:creationId xmlns:p14="http://schemas.microsoft.com/office/powerpoint/2010/main" val="2791347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04C63-3CBC-6FD9-49FB-64B41BB2F3DB}"/>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21DC3B1D-48F6-15DE-1209-68A0A5F3E2AB}"/>
              </a:ext>
            </a:extLst>
          </p:cNvPr>
          <p:cNvSpPr txBox="1"/>
          <p:nvPr/>
        </p:nvSpPr>
        <p:spPr>
          <a:xfrm>
            <a:off x="7616653" y="3629931"/>
            <a:ext cx="1212057" cy="261610"/>
          </a:xfrm>
          <a:prstGeom prst="rect">
            <a:avLst/>
          </a:prstGeom>
          <a:noFill/>
        </p:spPr>
        <p:txBody>
          <a:bodyPr wrap="square" rtlCol="0">
            <a:spAutoFit/>
          </a:bodyPr>
          <a:lstStyle/>
          <a:p>
            <a:r>
              <a:rPr lang="en-US" sz="1100" dirty="0">
                <a:solidFill>
                  <a:schemeClr val="bg1"/>
                </a:solidFill>
              </a:rPr>
              <a:t>3. Overall analysis</a:t>
            </a:r>
            <a:endParaRPr lang="en-ZA" sz="1100" dirty="0">
              <a:solidFill>
                <a:schemeClr val="bg1"/>
              </a:solidFill>
            </a:endParaRPr>
          </a:p>
        </p:txBody>
      </p:sp>
      <p:sp>
        <p:nvSpPr>
          <p:cNvPr id="10" name="TextBox 9">
            <a:extLst>
              <a:ext uri="{FF2B5EF4-FFF2-40B4-BE49-F238E27FC236}">
                <a16:creationId xmlns:a16="http://schemas.microsoft.com/office/drawing/2014/main" id="{F8EF03CC-03A9-9871-8AF6-C6A348FC94F3}"/>
              </a:ext>
            </a:extLst>
          </p:cNvPr>
          <p:cNvSpPr txBox="1"/>
          <p:nvPr/>
        </p:nvSpPr>
        <p:spPr>
          <a:xfrm>
            <a:off x="7525938" y="1517151"/>
            <a:ext cx="1393485" cy="261610"/>
          </a:xfrm>
          <a:prstGeom prst="rect">
            <a:avLst/>
          </a:prstGeom>
          <a:noFill/>
        </p:spPr>
        <p:txBody>
          <a:bodyPr wrap="square" rtlCol="0">
            <a:spAutoFit/>
          </a:bodyPr>
          <a:lstStyle/>
          <a:p>
            <a:r>
              <a:rPr lang="en-US" sz="11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1. Evaluation score</a:t>
            </a:r>
          </a:p>
        </p:txBody>
      </p:sp>
      <p:sp>
        <p:nvSpPr>
          <p:cNvPr id="11" name="TextBox 10">
            <a:extLst>
              <a:ext uri="{FF2B5EF4-FFF2-40B4-BE49-F238E27FC236}">
                <a16:creationId xmlns:a16="http://schemas.microsoft.com/office/drawing/2014/main" id="{21D40AB7-520D-344E-D965-E9220588DFE4}"/>
              </a:ext>
            </a:extLst>
          </p:cNvPr>
          <p:cNvSpPr txBox="1"/>
          <p:nvPr/>
        </p:nvSpPr>
        <p:spPr>
          <a:xfrm>
            <a:off x="7094480" y="2638707"/>
            <a:ext cx="1113631" cy="261610"/>
          </a:xfrm>
          <a:prstGeom prst="rect">
            <a:avLst/>
          </a:prstGeom>
          <a:noFill/>
        </p:spPr>
        <p:txBody>
          <a:bodyPr wrap="square" rtlCol="0">
            <a:spAutoFit/>
          </a:bodyPr>
          <a:lstStyle/>
          <a:p>
            <a:r>
              <a:rPr lang="en-ZA" sz="1100" dirty="0">
                <a:solidFill>
                  <a:schemeClr val="bg1"/>
                </a:solidFill>
              </a:rPr>
              <a:t>2. Total score</a:t>
            </a:r>
          </a:p>
        </p:txBody>
      </p:sp>
      <p:sp>
        <p:nvSpPr>
          <p:cNvPr id="3" name="Title 2">
            <a:extLst>
              <a:ext uri="{FF2B5EF4-FFF2-40B4-BE49-F238E27FC236}">
                <a16:creationId xmlns:a16="http://schemas.microsoft.com/office/drawing/2014/main" id="{C256900E-9A22-403C-7AB1-4C8B64ED5987}"/>
              </a:ext>
            </a:extLst>
          </p:cNvPr>
          <p:cNvSpPr>
            <a:spLocks noGrp="1"/>
          </p:cNvSpPr>
          <p:nvPr>
            <p:ph type="title"/>
          </p:nvPr>
        </p:nvSpPr>
        <p:spPr>
          <a:xfrm>
            <a:off x="315290" y="321242"/>
            <a:ext cx="8434700" cy="481013"/>
          </a:xfrm>
        </p:spPr>
        <p:txBody>
          <a:bodyPr/>
          <a:lstStyle/>
          <a:p>
            <a:r>
              <a:rPr lang="en-US" dirty="0"/>
              <a:t>Integrated Student Academic analytics items</a:t>
            </a:r>
            <a:endParaRPr lang="en-ZA" dirty="0"/>
          </a:p>
        </p:txBody>
      </p:sp>
      <p:graphicFrame>
        <p:nvGraphicFramePr>
          <p:cNvPr id="4" name="Diagram 3">
            <a:extLst>
              <a:ext uri="{FF2B5EF4-FFF2-40B4-BE49-F238E27FC236}">
                <a16:creationId xmlns:a16="http://schemas.microsoft.com/office/drawing/2014/main" id="{5905D90C-7E93-E51A-2366-24D13BF12227}"/>
              </a:ext>
            </a:extLst>
          </p:cNvPr>
          <p:cNvGraphicFramePr/>
          <p:nvPr>
            <p:extLst>
              <p:ext uri="{D42A27DB-BD31-4B8C-83A1-F6EECF244321}">
                <p14:modId xmlns:p14="http://schemas.microsoft.com/office/powerpoint/2010/main" val="743619588"/>
              </p:ext>
            </p:extLst>
          </p:nvPr>
        </p:nvGraphicFramePr>
        <p:xfrm>
          <a:off x="315290" y="705473"/>
          <a:ext cx="8320709" cy="3329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7664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D94AE-3F24-A4ED-F6A3-0D3BDE3227DB}"/>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DB2A0449-AB21-4227-8C6E-CB90D9BF208B}"/>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4F07B807-F248-C302-B15D-77918F4BAE1F}"/>
              </a:ext>
            </a:extLst>
          </p:cNvPr>
          <p:cNvSpPr txBox="1"/>
          <p:nvPr/>
        </p:nvSpPr>
        <p:spPr>
          <a:xfrm>
            <a:off x="486197" y="3431739"/>
            <a:ext cx="5688180" cy="954107"/>
          </a:xfrm>
          <a:prstGeom prst="rect">
            <a:avLst/>
          </a:prstGeom>
          <a:noFill/>
        </p:spPr>
        <p:txBody>
          <a:bodyPr wrap="square" rtlCol="0">
            <a:spAutoFit/>
          </a:bodyPr>
          <a:lstStyle/>
          <a:p>
            <a:r>
              <a:rPr lang="en-US" sz="2800" b="1" dirty="0">
                <a:solidFill>
                  <a:schemeClr val="bg1"/>
                </a:solidFill>
              </a:rPr>
              <a:t>Examples of the proposed Data Analytics</a:t>
            </a:r>
          </a:p>
        </p:txBody>
      </p:sp>
    </p:spTree>
    <p:extLst>
      <p:ext uri="{BB962C8B-B14F-4D97-AF65-F5344CB8AC3E}">
        <p14:creationId xmlns:p14="http://schemas.microsoft.com/office/powerpoint/2010/main" val="1063616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6E1B24-26A9-1817-D969-12655370A6B4}"/>
              </a:ext>
            </a:extLst>
          </p:cNvPr>
          <p:cNvPicPr>
            <a:picLocks noChangeAspect="1"/>
          </p:cNvPicPr>
          <p:nvPr/>
        </p:nvPicPr>
        <p:blipFill>
          <a:blip r:embed="rId2"/>
          <a:stretch>
            <a:fillRect/>
          </a:stretch>
        </p:blipFill>
        <p:spPr>
          <a:xfrm>
            <a:off x="754566" y="0"/>
            <a:ext cx="7634868" cy="4480041"/>
          </a:xfrm>
          <a:prstGeom prst="rect">
            <a:avLst/>
          </a:prstGeom>
        </p:spPr>
      </p:pic>
    </p:spTree>
    <p:extLst>
      <p:ext uri="{BB962C8B-B14F-4D97-AF65-F5344CB8AC3E}">
        <p14:creationId xmlns:p14="http://schemas.microsoft.com/office/powerpoint/2010/main" val="103984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5E13E0-57C5-3DE1-B107-BFB9448C570C}"/>
              </a:ext>
            </a:extLst>
          </p:cNvPr>
          <p:cNvPicPr>
            <a:picLocks noChangeAspect="1"/>
          </p:cNvPicPr>
          <p:nvPr/>
        </p:nvPicPr>
        <p:blipFill>
          <a:blip r:embed="rId2"/>
          <a:stretch>
            <a:fillRect/>
          </a:stretch>
        </p:blipFill>
        <p:spPr>
          <a:xfrm>
            <a:off x="728546" y="0"/>
            <a:ext cx="7686907" cy="4486709"/>
          </a:xfrm>
          <a:prstGeom prst="rect">
            <a:avLst/>
          </a:prstGeom>
        </p:spPr>
      </p:pic>
    </p:spTree>
    <p:extLst>
      <p:ext uri="{BB962C8B-B14F-4D97-AF65-F5344CB8AC3E}">
        <p14:creationId xmlns:p14="http://schemas.microsoft.com/office/powerpoint/2010/main" val="3548691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BA5B46-F0F9-FD89-58F5-CC9D58D3153F}"/>
              </a:ext>
            </a:extLst>
          </p:cNvPr>
          <p:cNvPicPr>
            <a:picLocks noChangeAspect="1"/>
          </p:cNvPicPr>
          <p:nvPr/>
        </p:nvPicPr>
        <p:blipFill>
          <a:blip r:embed="rId2"/>
          <a:stretch>
            <a:fillRect/>
          </a:stretch>
        </p:blipFill>
        <p:spPr>
          <a:xfrm>
            <a:off x="1260088" y="0"/>
            <a:ext cx="6623824" cy="4472421"/>
          </a:xfrm>
          <a:prstGeom prst="rect">
            <a:avLst/>
          </a:prstGeom>
        </p:spPr>
      </p:pic>
    </p:spTree>
    <p:extLst>
      <p:ext uri="{BB962C8B-B14F-4D97-AF65-F5344CB8AC3E}">
        <p14:creationId xmlns:p14="http://schemas.microsoft.com/office/powerpoint/2010/main" val="3362386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A35A3-2F53-5370-DC5C-F20558FBA7DE}"/>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DEEE58C6-C8F4-DF42-6A4D-A598314EC803}"/>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F82F8ECC-DDA6-CEC6-B49F-1EFC3F9F28E2}"/>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Data presentation tools</a:t>
            </a:r>
          </a:p>
        </p:txBody>
      </p:sp>
    </p:spTree>
    <p:extLst>
      <p:ext uri="{BB962C8B-B14F-4D97-AF65-F5344CB8AC3E}">
        <p14:creationId xmlns:p14="http://schemas.microsoft.com/office/powerpoint/2010/main" val="624687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39DBE-F2EC-F35F-A668-D48B14621956}"/>
              </a:ext>
            </a:extLst>
          </p:cNvPr>
          <p:cNvSpPr>
            <a:spLocks noGrp="1"/>
          </p:cNvSpPr>
          <p:nvPr>
            <p:ph type="title"/>
          </p:nvPr>
        </p:nvSpPr>
        <p:spPr>
          <a:xfrm>
            <a:off x="305594" y="345104"/>
            <a:ext cx="8532812" cy="481013"/>
          </a:xfrm>
        </p:spPr>
        <p:txBody>
          <a:bodyPr/>
          <a:lstStyle/>
          <a:p>
            <a:r>
              <a:rPr lang="en-US" dirty="0"/>
              <a:t>Proposed data presentation tool’s</a:t>
            </a:r>
            <a:endParaRPr lang="en-ZA" dirty="0"/>
          </a:p>
        </p:txBody>
      </p:sp>
      <p:graphicFrame>
        <p:nvGraphicFramePr>
          <p:cNvPr id="4" name="Diagram 3">
            <a:extLst>
              <a:ext uri="{FF2B5EF4-FFF2-40B4-BE49-F238E27FC236}">
                <a16:creationId xmlns:a16="http://schemas.microsoft.com/office/drawing/2014/main" id="{13FC45A4-B848-8981-1533-8191E9033D4F}"/>
              </a:ext>
            </a:extLst>
          </p:cNvPr>
          <p:cNvGraphicFramePr/>
          <p:nvPr>
            <p:extLst>
              <p:ext uri="{D42A27DB-BD31-4B8C-83A1-F6EECF244321}">
                <p14:modId xmlns:p14="http://schemas.microsoft.com/office/powerpoint/2010/main" val="2431549429"/>
              </p:ext>
            </p:extLst>
          </p:nvPr>
        </p:nvGraphicFramePr>
        <p:xfrm>
          <a:off x="435428" y="1269999"/>
          <a:ext cx="8236858" cy="2823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Bar graph with downward trend with solid fill">
            <a:extLst>
              <a:ext uri="{FF2B5EF4-FFF2-40B4-BE49-F238E27FC236}">
                <a16:creationId xmlns:a16="http://schemas.microsoft.com/office/drawing/2014/main" id="{F629FF8D-1993-2EC9-FB68-0032CCF714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28058" y="2365827"/>
            <a:ext cx="928915" cy="863601"/>
          </a:xfrm>
          <a:prstGeom prst="rect">
            <a:avLst/>
          </a:prstGeom>
        </p:spPr>
      </p:pic>
      <p:pic>
        <p:nvPicPr>
          <p:cNvPr id="8" name="Graphic 7" descr="Table with solid fill">
            <a:extLst>
              <a:ext uri="{FF2B5EF4-FFF2-40B4-BE49-F238E27FC236}">
                <a16:creationId xmlns:a16="http://schemas.microsoft.com/office/drawing/2014/main" id="{9D62EFB8-D5DE-4BEB-51A7-A28606E40E8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998685" y="2347227"/>
            <a:ext cx="974612" cy="974612"/>
          </a:xfrm>
          <a:prstGeom prst="rect">
            <a:avLst/>
          </a:prstGeom>
        </p:spPr>
      </p:pic>
      <p:pic>
        <p:nvPicPr>
          <p:cNvPr id="10" name="Picture 9" descr="A black square with white text and a arrow&#10;&#10;AI-generated content may be incorrect.">
            <a:extLst>
              <a:ext uri="{FF2B5EF4-FFF2-40B4-BE49-F238E27FC236}">
                <a16:creationId xmlns:a16="http://schemas.microsoft.com/office/drawing/2014/main" id="{3B19EA9C-127A-D9A4-F3D2-5FA382489146}"/>
              </a:ext>
            </a:extLst>
          </p:cNvPr>
          <p:cNvPicPr>
            <a:picLocks noChangeAspect="1"/>
          </p:cNvPicPr>
          <p:nvPr/>
        </p:nvPicPr>
        <p:blipFill>
          <a:blip r:embed="rId11"/>
          <a:stretch>
            <a:fillRect/>
          </a:stretch>
        </p:blipFill>
        <p:spPr>
          <a:xfrm>
            <a:off x="6799940" y="2347227"/>
            <a:ext cx="856342" cy="820907"/>
          </a:xfrm>
          <a:prstGeom prst="rect">
            <a:avLst/>
          </a:prstGeom>
          <a:solidFill>
            <a:srgbClr val="009FB0"/>
          </a:solidFill>
        </p:spPr>
      </p:pic>
    </p:spTree>
    <p:extLst>
      <p:ext uri="{BB962C8B-B14F-4D97-AF65-F5344CB8AC3E}">
        <p14:creationId xmlns:p14="http://schemas.microsoft.com/office/powerpoint/2010/main" val="947041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EDBF112-DC2E-8B58-0574-F54FBC7D25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096" y="429035"/>
            <a:ext cx="3981808" cy="39818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green and white rectangular object with a qr code&#10;&#10;AI-generated content may be incorrect.">
            <a:extLst>
              <a:ext uri="{FF2B5EF4-FFF2-40B4-BE49-F238E27FC236}">
                <a16:creationId xmlns:a16="http://schemas.microsoft.com/office/drawing/2014/main" id="{40B8EEC4-645E-52D2-5F06-6393DAC51068}"/>
              </a:ext>
            </a:extLst>
          </p:cNvPr>
          <p:cNvPicPr>
            <a:picLocks noChangeAspect="1"/>
          </p:cNvPicPr>
          <p:nvPr/>
        </p:nvPicPr>
        <p:blipFill>
          <a:blip r:embed="rId3"/>
          <a:stretch>
            <a:fillRect/>
          </a:stretch>
        </p:blipFill>
        <p:spPr>
          <a:xfrm>
            <a:off x="1012" y="0"/>
            <a:ext cx="9141976" cy="5148263"/>
          </a:xfrm>
          <a:prstGeom prst="rect">
            <a:avLst/>
          </a:prstGeom>
        </p:spPr>
      </p:pic>
    </p:spTree>
    <p:extLst>
      <p:ext uri="{BB962C8B-B14F-4D97-AF65-F5344CB8AC3E}">
        <p14:creationId xmlns:p14="http://schemas.microsoft.com/office/powerpoint/2010/main" val="2976885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937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9EAEE9-891B-CB6E-D0A0-269861C0E3AD}"/>
              </a:ext>
            </a:extLst>
          </p:cNvPr>
          <p:cNvSpPr>
            <a:spLocks noGrp="1"/>
          </p:cNvSpPr>
          <p:nvPr>
            <p:ph type="title"/>
          </p:nvPr>
        </p:nvSpPr>
        <p:spPr>
          <a:xfrm>
            <a:off x="2948467" y="1394260"/>
            <a:ext cx="3247065" cy="795874"/>
          </a:xfrm>
        </p:spPr>
        <p:txBody>
          <a:bodyPr/>
          <a:lstStyle/>
          <a:p>
            <a:r>
              <a:rPr lang="en-GB" dirty="0">
                <a:solidFill>
                  <a:srgbClr val="F8F8F8"/>
                </a:solidFill>
                <a:effectLst>
                  <a:outerShdw blurRad="50800" dist="38100" dir="2700000" algn="tl" rotWithShape="0">
                    <a:prstClr val="black">
                      <a:alpha val="40000"/>
                    </a:prstClr>
                  </a:outerShdw>
                </a:effectLst>
              </a:rPr>
              <a:t>DISCLAIMER</a:t>
            </a:r>
          </a:p>
        </p:txBody>
      </p:sp>
      <p:sp>
        <p:nvSpPr>
          <p:cNvPr id="2" name="Content Placeholder 1">
            <a:extLst>
              <a:ext uri="{FF2B5EF4-FFF2-40B4-BE49-F238E27FC236}">
                <a16:creationId xmlns:a16="http://schemas.microsoft.com/office/drawing/2014/main" id="{F9E5DE96-8EF6-5EEA-B134-80C68B3265D1}"/>
              </a:ext>
            </a:extLst>
          </p:cNvPr>
          <p:cNvSpPr>
            <a:spLocks noGrp="1"/>
          </p:cNvSpPr>
          <p:nvPr>
            <p:ph type="body" sz="quarter" idx="11"/>
          </p:nvPr>
        </p:nvSpPr>
        <p:spPr>
          <a:xfrm>
            <a:off x="132734" y="2252662"/>
            <a:ext cx="8878529" cy="642938"/>
          </a:xfrm>
        </p:spPr>
        <p:txBody>
          <a:bodyPr/>
          <a:lstStyle/>
          <a:p>
            <a:pPr algn="ctr"/>
            <a:r>
              <a:rPr lang="en-US" sz="1600" b="0" dirty="0">
                <a:solidFill>
                  <a:srgbClr val="F8F8F8"/>
                </a:solidFill>
                <a:effectLst>
                  <a:outerShdw blurRad="50800" dist="38100" dir="2700000" algn="tl" rotWithShape="0">
                    <a:prstClr val="black">
                      <a:alpha val="40000"/>
                    </a:prstClr>
                  </a:outerShdw>
                </a:effectLst>
              </a:rPr>
              <a:t>This presentation is only a  summary of some of Adapt IT’s products, features and their latest developments. Adapt IT only intends for the information to give you an overview, and not a complete and comprehensive statement that necessarily suits your purposes. </a:t>
            </a:r>
          </a:p>
          <a:p>
            <a:pPr algn="ctr"/>
            <a:r>
              <a:rPr lang="en-US" sz="1600" b="0" dirty="0">
                <a:solidFill>
                  <a:srgbClr val="F8F8F8"/>
                </a:solidFill>
                <a:effectLst>
                  <a:outerShdw blurRad="50800" dist="38100" dir="2700000" algn="tl" rotWithShape="0">
                    <a:prstClr val="black">
                      <a:alpha val="40000"/>
                    </a:prstClr>
                  </a:outerShdw>
                </a:effectLst>
              </a:rPr>
              <a:t>Adapt IT reserves the right to change any information contained in this presentation and is not responsible for any loss that results from inaccuracies in the information. You may not distribute or reproduce the information without Adapt IT’s written permission.</a:t>
            </a:r>
          </a:p>
        </p:txBody>
      </p:sp>
      <p:pic>
        <p:nvPicPr>
          <p:cNvPr id="5" name="Picture 4" descr="A green and blue background with text&#10;&#10;AI-generated content may be incorrect.">
            <a:extLst>
              <a:ext uri="{FF2B5EF4-FFF2-40B4-BE49-F238E27FC236}">
                <a16:creationId xmlns:a16="http://schemas.microsoft.com/office/drawing/2014/main" id="{9A0998FC-976B-E774-58C9-895AB483DE4E}"/>
              </a:ext>
            </a:extLst>
          </p:cNvPr>
          <p:cNvPicPr>
            <a:picLocks noChangeAspect="1"/>
          </p:cNvPicPr>
          <p:nvPr/>
        </p:nvPicPr>
        <p:blipFill>
          <a:blip r:embed="rId3"/>
          <a:stretch>
            <a:fillRect/>
          </a:stretch>
        </p:blipFill>
        <p:spPr>
          <a:xfrm>
            <a:off x="1012" y="0"/>
            <a:ext cx="9141976" cy="5148263"/>
          </a:xfrm>
          <a:prstGeom prst="rect">
            <a:avLst/>
          </a:prstGeom>
        </p:spPr>
      </p:pic>
      <p:pic>
        <p:nvPicPr>
          <p:cNvPr id="7" name="Picture 6" descr="A green and blue background with text&#10;&#10;AI-generated content may be incorrect.">
            <a:extLst>
              <a:ext uri="{FF2B5EF4-FFF2-40B4-BE49-F238E27FC236}">
                <a16:creationId xmlns:a16="http://schemas.microsoft.com/office/drawing/2014/main" id="{527779E1-459B-522F-2E6A-E2D6FFA08F9F}"/>
              </a:ext>
            </a:extLst>
          </p:cNvPr>
          <p:cNvPicPr>
            <a:picLocks noChangeAspect="1"/>
          </p:cNvPicPr>
          <p:nvPr/>
        </p:nvPicPr>
        <p:blipFill>
          <a:blip r:embed="rId4"/>
          <a:stretch>
            <a:fillRect/>
          </a:stretch>
        </p:blipFill>
        <p:spPr>
          <a:xfrm>
            <a:off x="1012" y="0"/>
            <a:ext cx="9141976" cy="5148263"/>
          </a:xfrm>
          <a:prstGeom prst="rect">
            <a:avLst/>
          </a:prstGeom>
        </p:spPr>
      </p:pic>
    </p:spTree>
    <p:extLst>
      <p:ext uri="{BB962C8B-B14F-4D97-AF65-F5344CB8AC3E}">
        <p14:creationId xmlns:p14="http://schemas.microsoft.com/office/powerpoint/2010/main" val="242120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4F71D72A-0351-8C2B-AEC4-DB38EB7FFFC5}"/>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71E40A2F-1C1E-35D1-2AE7-098348A107D6}"/>
              </a:ext>
            </a:extLst>
          </p:cNvPr>
          <p:cNvSpPr txBox="1"/>
          <p:nvPr/>
        </p:nvSpPr>
        <p:spPr>
          <a:xfrm>
            <a:off x="825832" y="1552385"/>
            <a:ext cx="3148641" cy="1938992"/>
          </a:xfrm>
          <a:prstGeom prst="rect">
            <a:avLst/>
          </a:prstGeom>
          <a:noFill/>
        </p:spPr>
        <p:txBody>
          <a:bodyPr wrap="square" rtlCol="0">
            <a:spAutoFit/>
          </a:bodyPr>
          <a:lstStyle/>
          <a:p>
            <a:r>
              <a:rPr lang="en-ZA" sz="6000" b="1" dirty="0">
                <a:solidFill>
                  <a:schemeClr val="bg1"/>
                </a:solidFill>
              </a:rPr>
              <a:t>Table of contents</a:t>
            </a:r>
          </a:p>
        </p:txBody>
      </p:sp>
      <p:sp>
        <p:nvSpPr>
          <p:cNvPr id="3" name="Content Placeholder 2">
            <a:extLst>
              <a:ext uri="{FF2B5EF4-FFF2-40B4-BE49-F238E27FC236}">
                <a16:creationId xmlns:a16="http://schemas.microsoft.com/office/drawing/2014/main" id="{EB4ABFB9-774B-303D-B84D-E5399F3C53D8}"/>
              </a:ext>
            </a:extLst>
          </p:cNvPr>
          <p:cNvSpPr>
            <a:spLocks noGrp="1"/>
          </p:cNvSpPr>
          <p:nvPr>
            <p:ph sz="quarter" idx="11"/>
          </p:nvPr>
        </p:nvSpPr>
        <p:spPr>
          <a:xfrm>
            <a:off x="4133243" y="1242428"/>
            <a:ext cx="5841999" cy="3780973"/>
          </a:xfrm>
        </p:spPr>
        <p:txBody>
          <a:bodyPr/>
          <a:lstStyle/>
          <a:p>
            <a:pPr marL="171450" indent="-171450">
              <a:lnSpc>
                <a:spcPct val="100000"/>
              </a:lnSpc>
              <a:buFont typeface="Wingdings" panose="05000000000000000000" pitchFamily="2" charset="2"/>
              <a:buChar char="§"/>
            </a:pPr>
            <a:endParaRPr lang="en-US" dirty="0"/>
          </a:p>
          <a:p>
            <a:pPr marL="171450" indent="-171450">
              <a:lnSpc>
                <a:spcPct val="100000"/>
              </a:lnSpc>
              <a:buFont typeface="Wingdings" panose="05000000000000000000" pitchFamily="2" charset="2"/>
              <a:buChar char="§"/>
            </a:pPr>
            <a:r>
              <a:rPr lang="en-US" dirty="0"/>
              <a:t>Key stakeholders</a:t>
            </a:r>
          </a:p>
          <a:p>
            <a:pPr>
              <a:lnSpc>
                <a:spcPct val="100000"/>
              </a:lnSpc>
            </a:pPr>
            <a:endParaRPr lang="en-US" dirty="0"/>
          </a:p>
          <a:p>
            <a:pPr marL="171450" indent="-171450">
              <a:lnSpc>
                <a:spcPct val="100000"/>
              </a:lnSpc>
              <a:buFont typeface="Wingdings" panose="05000000000000000000" pitchFamily="2" charset="2"/>
              <a:buChar char="§"/>
            </a:pPr>
            <a:r>
              <a:rPr lang="en-US" dirty="0"/>
              <a:t>Benefits and advantages</a:t>
            </a:r>
          </a:p>
          <a:p>
            <a:pPr>
              <a:lnSpc>
                <a:spcPct val="100000"/>
              </a:lnSpc>
            </a:pPr>
            <a:endParaRPr lang="en-US" dirty="0"/>
          </a:p>
          <a:p>
            <a:pPr marL="171450" indent="-171450">
              <a:lnSpc>
                <a:spcPct val="100000"/>
              </a:lnSpc>
              <a:buFont typeface="Wingdings" panose="05000000000000000000" pitchFamily="2" charset="2"/>
              <a:buChar char="§"/>
            </a:pPr>
            <a:r>
              <a:rPr lang="en-US" dirty="0"/>
              <a:t>Value Proposition</a:t>
            </a:r>
          </a:p>
          <a:p>
            <a:pPr>
              <a:lnSpc>
                <a:spcPct val="100000"/>
              </a:lnSpc>
            </a:pPr>
            <a:endParaRPr lang="en-US" dirty="0"/>
          </a:p>
          <a:p>
            <a:pPr marL="171450" indent="-171450">
              <a:lnSpc>
                <a:spcPct val="100000"/>
              </a:lnSpc>
              <a:buFont typeface="Wingdings" panose="05000000000000000000" pitchFamily="2" charset="2"/>
              <a:buChar char="§"/>
            </a:pPr>
            <a:r>
              <a:rPr lang="en-US" dirty="0"/>
              <a:t>Integrated student academic analytics items</a:t>
            </a:r>
          </a:p>
          <a:p>
            <a:pPr>
              <a:lnSpc>
                <a:spcPct val="100000"/>
              </a:lnSpc>
            </a:pPr>
            <a:endParaRPr lang="en-US" dirty="0"/>
          </a:p>
          <a:p>
            <a:pPr marL="171450" indent="-171450">
              <a:lnSpc>
                <a:spcPct val="100000"/>
              </a:lnSpc>
              <a:buFont typeface="Wingdings" panose="05000000000000000000" pitchFamily="2" charset="2"/>
              <a:buChar char="§"/>
            </a:pPr>
            <a:r>
              <a:rPr lang="en-US" dirty="0"/>
              <a:t>Examples of the proposed data analytics</a:t>
            </a:r>
          </a:p>
          <a:p>
            <a:pPr marL="171450" indent="-171450">
              <a:lnSpc>
                <a:spcPct val="100000"/>
              </a:lnSpc>
              <a:buFont typeface="Wingdings" panose="05000000000000000000" pitchFamily="2" charset="2"/>
              <a:buChar char="§"/>
            </a:pPr>
            <a:endParaRPr lang="en-US" dirty="0"/>
          </a:p>
          <a:p>
            <a:pPr marL="171450" indent="-171450">
              <a:lnSpc>
                <a:spcPct val="100000"/>
              </a:lnSpc>
              <a:buFont typeface="Wingdings" panose="05000000000000000000" pitchFamily="2" charset="2"/>
              <a:buChar char="§"/>
            </a:pPr>
            <a:r>
              <a:rPr lang="en-US" dirty="0"/>
              <a:t>Data presentation tools</a:t>
            </a:r>
          </a:p>
          <a:p>
            <a:endParaRPr lang="en-GB" dirty="0"/>
          </a:p>
        </p:txBody>
      </p:sp>
    </p:spTree>
    <p:extLst>
      <p:ext uri="{BB962C8B-B14F-4D97-AF65-F5344CB8AC3E}">
        <p14:creationId xmlns:p14="http://schemas.microsoft.com/office/powerpoint/2010/main" val="603443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F06E4-4EF8-BF97-5BD7-E78CBC7D1C90}"/>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509B5078-88AE-507C-DF90-BB34D39601A3}"/>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E039D429-0718-192A-AC94-EF7C21173FF0}"/>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Key Stakeholders</a:t>
            </a:r>
          </a:p>
        </p:txBody>
      </p:sp>
    </p:spTree>
    <p:extLst>
      <p:ext uri="{BB962C8B-B14F-4D97-AF65-F5344CB8AC3E}">
        <p14:creationId xmlns:p14="http://schemas.microsoft.com/office/powerpoint/2010/main" val="2869222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BFCCF0-6BF5-E6A6-2AD6-6AA5A96F9FC1}"/>
              </a:ext>
            </a:extLst>
          </p:cNvPr>
          <p:cNvSpPr>
            <a:spLocks noGrp="1"/>
          </p:cNvSpPr>
          <p:nvPr>
            <p:ph type="title"/>
          </p:nvPr>
        </p:nvSpPr>
        <p:spPr>
          <a:xfrm>
            <a:off x="449408" y="349251"/>
            <a:ext cx="8345187" cy="481013"/>
          </a:xfrm>
        </p:spPr>
        <p:txBody>
          <a:bodyPr/>
          <a:lstStyle/>
          <a:p>
            <a:r>
              <a:rPr lang="en-GB" dirty="0"/>
              <a:t>Key stakeholders and audience</a:t>
            </a:r>
          </a:p>
        </p:txBody>
      </p:sp>
      <p:graphicFrame>
        <p:nvGraphicFramePr>
          <p:cNvPr id="6" name="Content Placeholder 5">
            <a:extLst>
              <a:ext uri="{FF2B5EF4-FFF2-40B4-BE49-F238E27FC236}">
                <a16:creationId xmlns:a16="http://schemas.microsoft.com/office/drawing/2014/main" id="{15C60AE8-A1B0-3026-4352-6956313BC994}"/>
              </a:ext>
            </a:extLst>
          </p:cNvPr>
          <p:cNvGraphicFramePr>
            <a:graphicFrameLocks noGrp="1"/>
          </p:cNvGraphicFramePr>
          <p:nvPr>
            <p:ph sz="quarter" idx="10"/>
            <p:extLst>
              <p:ext uri="{D42A27DB-BD31-4B8C-83A1-F6EECF244321}">
                <p14:modId xmlns:p14="http://schemas.microsoft.com/office/powerpoint/2010/main" val="3644841677"/>
              </p:ext>
            </p:extLst>
          </p:nvPr>
        </p:nvGraphicFramePr>
        <p:xfrm>
          <a:off x="555966" y="987652"/>
          <a:ext cx="7535747" cy="3330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3396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6DF72-3315-2ADD-3510-286A9358B4D7}"/>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9C42E445-6CEF-4B6F-B9C0-AFB74CC3B102}"/>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E9D96122-1A67-4C20-C97C-461AC1BB9A16}"/>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Benefits and advantages</a:t>
            </a:r>
          </a:p>
        </p:txBody>
      </p:sp>
    </p:spTree>
    <p:extLst>
      <p:ext uri="{BB962C8B-B14F-4D97-AF65-F5344CB8AC3E}">
        <p14:creationId xmlns:p14="http://schemas.microsoft.com/office/powerpoint/2010/main" val="2028043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F223C5-26E6-D31B-4E72-F86F7420C4A1}"/>
              </a:ext>
            </a:extLst>
          </p:cNvPr>
          <p:cNvSpPr>
            <a:spLocks noGrp="1"/>
          </p:cNvSpPr>
          <p:nvPr>
            <p:ph type="title"/>
          </p:nvPr>
        </p:nvSpPr>
        <p:spPr>
          <a:xfrm>
            <a:off x="377373" y="288651"/>
            <a:ext cx="8389255" cy="481013"/>
          </a:xfrm>
        </p:spPr>
        <p:txBody>
          <a:bodyPr/>
          <a:lstStyle/>
          <a:p>
            <a:r>
              <a:rPr lang="en-GB" sz="2000" dirty="0"/>
              <a:t>Benefits and advantages</a:t>
            </a:r>
          </a:p>
        </p:txBody>
      </p:sp>
      <p:graphicFrame>
        <p:nvGraphicFramePr>
          <p:cNvPr id="4" name="Diagram 3">
            <a:extLst>
              <a:ext uri="{FF2B5EF4-FFF2-40B4-BE49-F238E27FC236}">
                <a16:creationId xmlns:a16="http://schemas.microsoft.com/office/drawing/2014/main" id="{B5024823-F688-31E4-3DC8-D5E72C25B1C3}"/>
              </a:ext>
            </a:extLst>
          </p:cNvPr>
          <p:cNvGraphicFramePr/>
          <p:nvPr>
            <p:extLst>
              <p:ext uri="{D42A27DB-BD31-4B8C-83A1-F6EECF244321}">
                <p14:modId xmlns:p14="http://schemas.microsoft.com/office/powerpoint/2010/main" val="961965700"/>
              </p:ext>
            </p:extLst>
          </p:nvPr>
        </p:nvGraphicFramePr>
        <p:xfrm>
          <a:off x="368168" y="403725"/>
          <a:ext cx="8577943" cy="4455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3935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88125-2FDB-8FB0-1301-93B0FDBEB350}"/>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AC6314C5-4464-4FD9-C7EC-804F03806C77}"/>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1E62BB03-64F9-BCE2-A7DC-96DD4BA31F5C}"/>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Value Proposition</a:t>
            </a:r>
          </a:p>
        </p:txBody>
      </p:sp>
    </p:spTree>
    <p:extLst>
      <p:ext uri="{BB962C8B-B14F-4D97-AF65-F5344CB8AC3E}">
        <p14:creationId xmlns:p14="http://schemas.microsoft.com/office/powerpoint/2010/main" val="3564062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A7E810-F1A1-66CF-374B-7CAB94230E2A}"/>
              </a:ext>
            </a:extLst>
          </p:cNvPr>
          <p:cNvSpPr>
            <a:spLocks noGrp="1"/>
          </p:cNvSpPr>
          <p:nvPr>
            <p:ph type="title"/>
          </p:nvPr>
        </p:nvSpPr>
        <p:spPr>
          <a:xfrm>
            <a:off x="408878" y="344021"/>
            <a:ext cx="8386779" cy="481013"/>
          </a:xfrm>
        </p:spPr>
        <p:txBody>
          <a:bodyPr/>
          <a:lstStyle/>
          <a:p>
            <a:r>
              <a:rPr lang="en-GB" dirty="0"/>
              <a:t>Value</a:t>
            </a:r>
            <a:r>
              <a:rPr lang="en-GB" sz="2800" dirty="0"/>
              <a:t> </a:t>
            </a:r>
            <a:r>
              <a:rPr lang="en-GB" dirty="0"/>
              <a:t>Proposition</a:t>
            </a:r>
          </a:p>
        </p:txBody>
      </p:sp>
      <p:sp>
        <p:nvSpPr>
          <p:cNvPr id="9" name="TextBox 8">
            <a:extLst>
              <a:ext uri="{FF2B5EF4-FFF2-40B4-BE49-F238E27FC236}">
                <a16:creationId xmlns:a16="http://schemas.microsoft.com/office/drawing/2014/main" id="{C0455991-454C-1B3F-94AB-3F3069AF75D7}"/>
              </a:ext>
            </a:extLst>
          </p:cNvPr>
          <p:cNvSpPr txBox="1"/>
          <p:nvPr/>
        </p:nvSpPr>
        <p:spPr>
          <a:xfrm>
            <a:off x="6882153" y="2799094"/>
            <a:ext cx="2204583" cy="646331"/>
          </a:xfrm>
          <a:prstGeom prst="rect">
            <a:avLst/>
          </a:prstGeom>
          <a:noFill/>
        </p:spPr>
        <p:txBody>
          <a:bodyPr wrap="square" rtlCol="0">
            <a:spAutoFit/>
          </a:bodyPr>
          <a:lstStyle/>
          <a:p>
            <a:r>
              <a:rPr lang="en-US" dirty="0">
                <a:solidFill>
                  <a:schemeClr val="bg1"/>
                </a:solidFill>
              </a:rPr>
              <a:t>3. </a:t>
            </a:r>
            <a:r>
              <a:rPr lang="en-US" sz="1700" dirty="0">
                <a:solidFill>
                  <a:schemeClr val="bg1"/>
                </a:solidFill>
              </a:rPr>
              <a:t>Attach</a:t>
            </a:r>
            <a:r>
              <a:rPr lang="en-US" dirty="0">
                <a:solidFill>
                  <a:schemeClr val="bg1"/>
                </a:solidFill>
              </a:rPr>
              <a:t> guidelines (Rubric)</a:t>
            </a:r>
            <a:endParaRPr lang="en-ZA" dirty="0">
              <a:solidFill>
                <a:schemeClr val="bg1"/>
              </a:solidFill>
            </a:endParaRPr>
          </a:p>
        </p:txBody>
      </p:sp>
      <p:sp>
        <p:nvSpPr>
          <p:cNvPr id="10" name="TextBox 9">
            <a:extLst>
              <a:ext uri="{FF2B5EF4-FFF2-40B4-BE49-F238E27FC236}">
                <a16:creationId xmlns:a16="http://schemas.microsoft.com/office/drawing/2014/main" id="{C93DA93D-EE2D-F923-621E-E749C6B1DEF7}"/>
              </a:ext>
            </a:extLst>
          </p:cNvPr>
          <p:cNvSpPr txBox="1"/>
          <p:nvPr/>
        </p:nvSpPr>
        <p:spPr>
          <a:xfrm>
            <a:off x="6832146" y="978578"/>
            <a:ext cx="1963511" cy="615553"/>
          </a:xfrm>
          <a:prstGeom prst="rect">
            <a:avLst/>
          </a:prstGeom>
          <a:noFill/>
        </p:spPr>
        <p:txBody>
          <a:bodyPr wrap="square" rtlCol="0">
            <a:spAutoFit/>
          </a:bodyPr>
          <a:lstStyle/>
          <a:p>
            <a:r>
              <a:rPr lang="en-US" sz="17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1. Assignment      contents</a:t>
            </a:r>
          </a:p>
        </p:txBody>
      </p:sp>
      <p:sp>
        <p:nvSpPr>
          <p:cNvPr id="11" name="TextBox 10">
            <a:extLst>
              <a:ext uri="{FF2B5EF4-FFF2-40B4-BE49-F238E27FC236}">
                <a16:creationId xmlns:a16="http://schemas.microsoft.com/office/drawing/2014/main" id="{745FA6BE-9C96-E70E-A470-BA3BF1BA3483}"/>
              </a:ext>
            </a:extLst>
          </p:cNvPr>
          <p:cNvSpPr txBox="1"/>
          <p:nvPr/>
        </p:nvSpPr>
        <p:spPr>
          <a:xfrm>
            <a:off x="6862764" y="2009490"/>
            <a:ext cx="1832882" cy="353943"/>
          </a:xfrm>
          <a:prstGeom prst="rect">
            <a:avLst/>
          </a:prstGeom>
          <a:noFill/>
        </p:spPr>
        <p:txBody>
          <a:bodyPr wrap="square" rtlCol="0">
            <a:spAutoFit/>
          </a:bodyPr>
          <a:lstStyle/>
          <a:p>
            <a:r>
              <a:rPr lang="en-ZA" sz="1700" dirty="0">
                <a:solidFill>
                  <a:schemeClr val="bg1"/>
                </a:solidFill>
              </a:rPr>
              <a:t>2. Instructions</a:t>
            </a:r>
          </a:p>
        </p:txBody>
      </p:sp>
      <p:graphicFrame>
        <p:nvGraphicFramePr>
          <p:cNvPr id="2" name="Content Placeholder 2">
            <a:extLst>
              <a:ext uri="{FF2B5EF4-FFF2-40B4-BE49-F238E27FC236}">
                <a16:creationId xmlns:a16="http://schemas.microsoft.com/office/drawing/2014/main" id="{05173023-C82D-3D44-3DDE-6C0B745AE6DB}"/>
              </a:ext>
            </a:extLst>
          </p:cNvPr>
          <p:cNvGraphicFramePr>
            <a:graphicFrameLocks/>
          </p:cNvGraphicFramePr>
          <p:nvPr>
            <p:extLst>
              <p:ext uri="{D42A27DB-BD31-4B8C-83A1-F6EECF244321}">
                <p14:modId xmlns:p14="http://schemas.microsoft.com/office/powerpoint/2010/main" val="96626193"/>
              </p:ext>
            </p:extLst>
          </p:nvPr>
        </p:nvGraphicFramePr>
        <p:xfrm>
          <a:off x="516431" y="978578"/>
          <a:ext cx="7908151" cy="3344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7095923"/>
      </p:ext>
    </p:extLst>
  </p:cSld>
  <p:clrMapOvr>
    <a:masterClrMapping/>
  </p:clrMapOvr>
</p:sld>
</file>

<file path=ppt/theme/theme1.xml><?xml version="1.0" encoding="utf-8"?>
<a:theme xmlns:a="http://schemas.openxmlformats.org/drawingml/2006/main" name="Index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Content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526535982E0443A6E0719C632355E6" ma:contentTypeVersion="14" ma:contentTypeDescription="Create a new document." ma:contentTypeScope="" ma:versionID="cca93facae4cc5eb7e857572e304d040">
  <xsd:schema xmlns:xsd="http://www.w3.org/2001/XMLSchema" xmlns:xs="http://www.w3.org/2001/XMLSchema" xmlns:p="http://schemas.microsoft.com/office/2006/metadata/properties" xmlns:ns2="4df4a731-93ff-406d-a620-15b1bf40924e" xmlns:ns3="0da1b1ea-57f8-42a3-9452-6fd3afa36837" xmlns:ns4="d937f384-8e0c-488f-ad07-f909586f6b99" targetNamespace="http://schemas.microsoft.com/office/2006/metadata/properties" ma:root="true" ma:fieldsID="da0cf8c291bad6d2d77954c9558520ba" ns2:_="" ns3:_="" ns4:_="">
    <xsd:import namespace="4df4a731-93ff-406d-a620-15b1bf40924e"/>
    <xsd:import namespace="0da1b1ea-57f8-42a3-9452-6fd3afa36837"/>
    <xsd:import namespace="d937f384-8e0c-488f-ad07-f909586f6b9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f4a731-93ff-406d-a620-15b1bf4092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4ee7717-240c-4a63-80e0-133444852a4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a1b1ea-57f8-42a3-9452-6fd3afa3683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5e89b66-cf38-45b5-9c74-ec9408b7ad54}" ma:internalName="TaxCatchAll" ma:showField="CatchAllData" ma:web="0da1b1ea-57f8-42a3-9452-6fd3afa3683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37f384-8e0c-488f-ad07-f909586f6b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f4a731-93ff-406d-a620-15b1bf40924e">
      <Terms xmlns="http://schemas.microsoft.com/office/infopath/2007/PartnerControls"/>
    </lcf76f155ced4ddcb4097134ff3c332f>
    <TaxCatchAll xmlns="0da1b1ea-57f8-42a3-9452-6fd3afa36837" xsi:nil="true"/>
  </documentManagement>
</p:properties>
</file>

<file path=customXml/itemProps1.xml><?xml version="1.0" encoding="utf-8"?>
<ds:datastoreItem xmlns:ds="http://schemas.openxmlformats.org/officeDocument/2006/customXml" ds:itemID="{A34F6B99-0282-463B-8387-218652BCADF3}">
  <ds:schemaRefs>
    <ds:schemaRef ds:uri="http://schemas.microsoft.com/sharepoint/v3/contenttype/forms"/>
  </ds:schemaRefs>
</ds:datastoreItem>
</file>

<file path=customXml/itemProps2.xml><?xml version="1.0" encoding="utf-8"?>
<ds:datastoreItem xmlns:ds="http://schemas.openxmlformats.org/officeDocument/2006/customXml" ds:itemID="{40EC4126-68A3-4CF7-A5DF-7027E5FCDC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f4a731-93ff-406d-a620-15b1bf40924e"/>
    <ds:schemaRef ds:uri="0da1b1ea-57f8-42a3-9452-6fd3afa36837"/>
    <ds:schemaRef ds:uri="d937f384-8e0c-488f-ad07-f909586f6b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D0BE16A-D6E4-41D2-B3F4-76A7FC046407}">
  <ds:schemaRefs>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34788912-cbba-406a-9335-f1bcdb13738c"/>
    <ds:schemaRef ds:uri="99407db3-8889-4fbb-a5da-ebdeb8d83dd4"/>
    <ds:schemaRef ds:uri="http://www.w3.org/XML/1998/namespace"/>
    <ds:schemaRef ds:uri="4df4a731-93ff-406d-a620-15b1bf40924e"/>
    <ds:schemaRef ds:uri="0da1b1ea-57f8-42a3-9452-6fd3afa36837"/>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2608</TotalTime>
  <Words>335</Words>
  <Application>Microsoft Office PowerPoint</Application>
  <PresentationFormat>Custom</PresentationFormat>
  <Paragraphs>74</Paragraphs>
  <Slides>19</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Aptos</vt:lpstr>
      <vt:lpstr>Arial</vt:lpstr>
      <vt:lpstr>Calibri</vt:lpstr>
      <vt:lpstr>Wingdings</vt:lpstr>
      <vt:lpstr>Index Slides</vt:lpstr>
      <vt:lpstr>Content Slides</vt:lpstr>
      <vt:lpstr>Student Analytics: Integrated Academic Dashboards</vt:lpstr>
      <vt:lpstr>DISCLAIMER</vt:lpstr>
      <vt:lpstr>PowerPoint Presentation</vt:lpstr>
      <vt:lpstr>PowerPoint Presentation</vt:lpstr>
      <vt:lpstr>Key stakeholders and audience</vt:lpstr>
      <vt:lpstr>PowerPoint Presentation</vt:lpstr>
      <vt:lpstr>Benefits and advantages</vt:lpstr>
      <vt:lpstr>PowerPoint Presentation</vt:lpstr>
      <vt:lpstr>Value Proposition</vt:lpstr>
      <vt:lpstr>PowerPoint Presentation</vt:lpstr>
      <vt:lpstr>Integrated Student Academic analytics items</vt:lpstr>
      <vt:lpstr>PowerPoint Presentation</vt:lpstr>
      <vt:lpstr>PowerPoint Presentation</vt:lpstr>
      <vt:lpstr>PowerPoint Presentation</vt:lpstr>
      <vt:lpstr>PowerPoint Presentation</vt:lpstr>
      <vt:lpstr>PowerPoint Presentation</vt:lpstr>
      <vt:lpstr>Proposed data presentation tool’s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Letlotlo More</cp:lastModifiedBy>
  <cp:revision>191</cp:revision>
  <dcterms:created xsi:type="dcterms:W3CDTF">2023-07-06T09:53:04Z</dcterms:created>
  <dcterms:modified xsi:type="dcterms:W3CDTF">2025-03-08T12:36:45Z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0x010100A1526535982E0443A6E0719C632355E6</vt:lpwstr>
  </property>
</Properties>
</file>